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6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97A88-5F84-4131-8670-D969F7665ED0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20189-967E-4E92-B4F7-58FC2DE13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718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20189-967E-4E92-B4F7-58FC2DE131D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737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65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24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22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23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95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852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36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3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62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81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20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4F0D3-A8C9-4D7F-A220-49AF0F5FF80E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43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1257" y="0"/>
            <a:ext cx="1245325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086" y="1435341"/>
            <a:ext cx="7935686" cy="18302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Физкультурное занятие </a:t>
            </a:r>
            <a:br>
              <a:rPr lang="ru-RU" sz="4000" b="1" dirty="0"/>
            </a:br>
            <a:r>
              <a:rPr lang="ru-RU" sz="4000" b="1" dirty="0"/>
              <a:t>для детей средних групп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5157" y="2866674"/>
            <a:ext cx="4615543" cy="199684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dirty="0">
              <a:latin typeface="+mj-lt"/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+mj-lt"/>
              </a:rPr>
              <a:t>«</a:t>
            </a:r>
            <a:r>
              <a:rPr lang="ru-RU" sz="6000" b="1" dirty="0" smtClean="0">
                <a:solidFill>
                  <a:srgbClr val="002060"/>
                </a:solidFill>
                <a:latin typeface="+mj-lt"/>
              </a:rPr>
              <a:t>Морошка; Пчелка</a:t>
            </a:r>
            <a:r>
              <a:rPr lang="ru-RU" sz="4800" b="1" dirty="0" smtClean="0">
                <a:solidFill>
                  <a:srgbClr val="002060"/>
                </a:solidFill>
                <a:latin typeface="+mj-lt"/>
              </a:rPr>
              <a:t>»</a:t>
            </a:r>
            <a:endParaRPr lang="ru-RU" sz="4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DD2854-7AC2-4DAE-9538-1F08FF131126}"/>
              </a:ext>
            </a:extLst>
          </p:cNvPr>
          <p:cNvSpPr txBox="1"/>
          <p:nvPr/>
        </p:nvSpPr>
        <p:spPr>
          <a:xfrm>
            <a:off x="2665157" y="5584427"/>
            <a:ext cx="6275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Инструктор по физическому воспитанию</a:t>
            </a:r>
          </a:p>
          <a:p>
            <a:r>
              <a:rPr lang="ru-RU" sz="2400" dirty="0" err="1"/>
              <a:t>Аншаков</a:t>
            </a:r>
            <a:r>
              <a:rPr lang="ru-RU" sz="2400" dirty="0"/>
              <a:t> В.А.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0F52B7-6E4A-4F53-AE87-9CA0B0CCBC05}"/>
              </a:ext>
            </a:extLst>
          </p:cNvPr>
          <p:cNvSpPr txBox="1"/>
          <p:nvPr/>
        </p:nvSpPr>
        <p:spPr>
          <a:xfrm>
            <a:off x="2665157" y="699922"/>
            <a:ext cx="4178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детский сад «Оленёнок»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96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4761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Подвижная </a:t>
            </a:r>
            <a:r>
              <a:rPr lang="ru-RU"/>
              <a:t>игра </a:t>
            </a:r>
            <a:r>
              <a:rPr lang="ru-RU" smtClean="0"/>
              <a:t>«Лиса и куры»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14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D6A5EF-AA75-4BFC-A7A7-D9D9568DD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145"/>
            <a:ext cx="12192000" cy="678673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E3C5F-EE58-4575-A0C6-69935ECCE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717" y="537029"/>
            <a:ext cx="6935372" cy="1954941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Задачи: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внимание детей при выполнении заданий в ходьбе и беге.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-упражнять в сохранении устойчивого равновесия при ходьбе по уменьшенной площади опоры.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ловкость и координацию движений в прыжках через препятствие.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8D0A3C-B97A-4AED-AF41-78C93AAE0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126" y="2491971"/>
            <a:ext cx="7877908" cy="392095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b="1" dirty="0">
                <a:latin typeface="+mj-lt"/>
              </a:rPr>
              <a:t> </a:t>
            </a:r>
            <a:r>
              <a:rPr lang="ru-RU" sz="2600" b="1" dirty="0">
                <a:latin typeface="+mj-lt"/>
              </a:rPr>
              <a:t>          Ход проведения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и бег в колоне по одному, обозначая повороты  на углах зала (ориентиры – кубики или кегли); ходьба и бег в рассыпную, по сигналу воспитателя перестроение в колону по одному.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упражнения /ОРУ/.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 /ОВД/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  <a:p>
            <a:pPr marL="0" indent="0">
              <a:lnSpc>
                <a:spcPct val="120000"/>
              </a:lnSpc>
              <a:buNone/>
            </a:pPr>
            <a:endParaRPr lang="ru-RU" sz="2500" dirty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2500" dirty="0">
              <a:latin typeface="+mj-lt"/>
            </a:endParaRPr>
          </a:p>
          <a:p>
            <a:pPr marL="0" indent="0">
              <a:buNone/>
            </a:pPr>
            <a:endParaRPr lang="ru-RU" dirty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194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4872" y="289354"/>
            <a:ext cx="5425098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ОРУ </a:t>
            </a:r>
            <a:r>
              <a:rPr lang="ru-RU" sz="4000" b="1" dirty="0" smtClean="0">
                <a:solidFill>
                  <a:srgbClr val="002060"/>
                </a:solidFill>
              </a:rPr>
              <a:t>с платочками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973" y="1721707"/>
            <a:ext cx="9046029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1.И.п- стойка ноги на ширине ступни, платочек в обеих руках, хват за концы с верху.  Платочек в перед, вверх, вперед, вернуться в исходное положение(4-5раз)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A60574-7BFA-4D1C-B683-E95AE58B3BF2}"/>
              </a:ext>
            </a:extLst>
          </p:cNvPr>
          <p:cNvSpPr txBox="1"/>
          <p:nvPr/>
        </p:nvSpPr>
        <p:spPr>
          <a:xfrm>
            <a:off x="518780" y="1198487"/>
            <a:ext cx="64254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193" y="3336624"/>
            <a:ext cx="3212870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7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1009"/>
            <a:ext cx="10515600" cy="649679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5249" y="1825625"/>
            <a:ext cx="877355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2.И.п- стойка ноги на ширине плеч,  платочек в правой руке. Поворот в право, взмахнуть платочком, вернуться в исходное положение. Переложить платочек в левую руку, то же поворот влево (по 3 раза в каждую сторону)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515" y="3516313"/>
            <a:ext cx="3617686" cy="25208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285" y="3516313"/>
            <a:ext cx="3210772" cy="252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2262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779" y="1825626"/>
            <a:ext cx="89529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3.И.п- стойка ноги на ширине ступни, платочек в обеих руках вниз, хват сверху за концы. Присесть, платочек вперед, встать, опустить платочек. Вернуться в исходное положение (4-5раз)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3965"/>
          <a:stretch/>
        </p:blipFill>
        <p:spPr>
          <a:xfrm>
            <a:off x="2557464" y="3216277"/>
            <a:ext cx="3538536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2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68337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5380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4.И.п-стойка ноги на ширине плеч, платочек в согнутых руках перед собой. Наклон вперед, помахать платочком в право-влево, выпрямиться, вернуться в исходное положение (4-5раз)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033" y="3650339"/>
            <a:ext cx="3554276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5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№5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234" y="1825625"/>
            <a:ext cx="8941023" cy="17739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5.И.п-ноги слегка расставлены,  платочек в правой руке. Прыжки на двух ногах на месте в чередовании с небольшой паузой. Выполняется под счет воспитателя на счет 1-8, повторить 3раза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30554"/>
          <a:stretch/>
        </p:blipFill>
        <p:spPr>
          <a:xfrm>
            <a:off x="3091430" y="3265715"/>
            <a:ext cx="5094627" cy="261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4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500062"/>
            <a:ext cx="8349343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349343" cy="43513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1.Равновесие – ходьба по шнуру, положенному прямо, приставляя одной ноги к носку другой, руки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645" y="3176588"/>
            <a:ext cx="51244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4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606" y="994206"/>
            <a:ext cx="7870371" cy="442708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Прыжки через 4-5 брусков, помогая себе взмахом рук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9309" y="1825625"/>
            <a:ext cx="729274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3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313</Words>
  <Application>Microsoft Office PowerPoint</Application>
  <PresentationFormat>Широкоэкранный</PresentationFormat>
  <Paragraphs>34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Физкультурное занятие  для детей средних групп</vt:lpstr>
      <vt:lpstr>              Задачи: -Развивать внимание детей при выполнении заданий в ходьбе и беге. -упражнять в сохранении устойчивого равновесия при ходьбе по уменьшенной площади опоры. -развивать ловкость и координацию движений в прыжках через препятствие.</vt:lpstr>
      <vt:lpstr>ОРУ с платочками</vt:lpstr>
      <vt:lpstr>Упражнение №2</vt:lpstr>
      <vt:lpstr>Упражнение №3</vt:lpstr>
      <vt:lpstr>Упражнение №4</vt:lpstr>
      <vt:lpstr>Упражнение №5</vt:lpstr>
      <vt:lpstr>Основные виды движения</vt:lpstr>
      <vt:lpstr>2. Прыжки через 4-5 брусков, помогая себе взмахом рук</vt:lpstr>
      <vt:lpstr>Подвижная игра «Лиса и куры»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anshakov9797@mail.ru</dc:creator>
  <cp:lastModifiedBy>anshakov9797@mail.ru</cp:lastModifiedBy>
  <cp:revision>25</cp:revision>
  <dcterms:created xsi:type="dcterms:W3CDTF">2020-10-13T06:09:41Z</dcterms:created>
  <dcterms:modified xsi:type="dcterms:W3CDTF">2020-12-17T06:55:07Z</dcterms:modified>
</cp:coreProperties>
</file>