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5086"/>
            <a:ext cx="6429829" cy="5079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38513"/>
            <a:ext cx="6720114" cy="5138057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для группа старших групп</a:t>
            </a:r>
          </a:p>
          <a:p>
            <a:endParaRPr lang="ru-RU" sz="4000" dirty="0" smtClean="0"/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Капельки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Неваляшки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/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воспитанию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83400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Переползание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животе по гимнастической скамейке, подтягиваясь двумя руками (хват рук с боков), повторить 2-3 раза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8381" y="2055813"/>
            <a:ext cx="65532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Ведение мяча, продвигаясь вперед шагом (расстояние 4-5 метров), повторить 2-3 раза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497" y="2432561"/>
            <a:ext cx="8515350" cy="36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58" y="0"/>
            <a:ext cx="12424758" cy="6974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372" y="261257"/>
            <a:ext cx="6966858" cy="1698171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ходьбе и беге с изменение направления движения, беге между предметами;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прыжки попеременно  на правой и левой ноге с продвижение в перед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ползании по гимнастической скамейке и ведение мяча между предметами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972" y="1959428"/>
            <a:ext cx="7315200" cy="4717143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1.Ходьба в колоне по одному, по сигналу воспитателя изменение направление движения к окну, к флажку, к гимнастической стенке и т.д. Бег между кубиками (кеглями, мячами), поставленными в один ряд. Ходьба и бег в чередовании, перестроение в колону по трое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347857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основная стойка руки на пояс. 1- руки в стороны; 2- руки за голову; 3- руки в стороны; 4- исходное положение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27778"/>
          <a:stretch/>
        </p:blipFill>
        <p:spPr>
          <a:xfrm>
            <a:off x="3171370" y="3383756"/>
            <a:ext cx="4753429" cy="31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9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5085"/>
            <a:ext cx="6535057" cy="119833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руки на поясе. 1- поворот вправо, руки в стороны; 2 –исходное положении. То же влево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0571" y="2286000"/>
            <a:ext cx="4993691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10829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стойка руки за голову. 1-2- присесть, руки вперед; 3-4-исходное положение.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5905"/>
          <a:stretch/>
        </p:blipFill>
        <p:spPr>
          <a:xfrm>
            <a:off x="1145722" y="2256406"/>
            <a:ext cx="2787649" cy="3810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6147"/>
          <a:stretch/>
        </p:blipFill>
        <p:spPr>
          <a:xfrm>
            <a:off x="4650694" y="2256406"/>
            <a:ext cx="2274661" cy="38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81800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сидя, ноги врозь, руки на пояс. 1- руки в стороны; 2- наклон  к правой ноге, коснутся пальцами рук носков ног; 3- выпрямиться, руки в стороны; 4- исходное положение.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8419" y="2797969"/>
            <a:ext cx="6696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12429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 лежа на спине, руки вдоль туловища. На счет 1-8- имитация езды на велосипеде, пауза , повторить 2 раза.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213" y="2663713"/>
            <a:ext cx="2628901" cy="351937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90989" y="2456487"/>
            <a:ext cx="59531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0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28543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6.И.п- основная стойка руки на пояс. 1- прыжком ноги врозь;  2- прыжком ноги вместе. На счёт 1-8 прыжки, затем пауза и снова прыжки. Выполняется под счет воспитателя.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2404" y="2603387"/>
            <a:ext cx="4210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5314"/>
            <a:ext cx="7971971" cy="531222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с продвижение вперед на правой и левой ноге попеременно, на расстояние 4-5 метров. Повторить 2-3 раз.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645" y="3018972"/>
            <a:ext cx="7033079" cy="33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331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МБДОУ детский сад «Оленёнок»</vt:lpstr>
      <vt:lpstr>Задачи: -Упражнять в ходьбе и беге с изменение направления движения, беге между предметами; -повторить прыжки попеременно  на правой и левой ноге с продвижение в перед -упражнять в ползании по гимнастической скамейке и ведение мяча между предметами</vt:lpstr>
      <vt:lpstr>Общеразвивающие упражнения.</vt:lpstr>
      <vt:lpstr>2.И.п- стойка ноги на ширине плеч, руки на поясе. 1- поворот вправо, руки в стороны; 2 –исходное положении. То же влево.</vt:lpstr>
      <vt:lpstr>3. И.п- основная стойка руки за голову. 1-2- присесть, руки вперед; 3-4-исходное положение.</vt:lpstr>
      <vt:lpstr>4.И.п- сидя, ноги врозь, руки на пояс. 1- руки в стороны; 2- наклон  к правой ноге, коснутся пальцами рук носков ног; 3- выпрямиться, руки в стороны; 4- исходное положение.</vt:lpstr>
      <vt:lpstr>5.И.п-  лежа на спине, руки вдоль туловища. На счет 1-8- имитация езды на велосипеде, пауза , повторить 2 раза.</vt:lpstr>
      <vt:lpstr>6.И.п- основная стойка руки на пояс. 1- прыжком ноги врозь;  2- прыжком ноги вместе. На счёт 1-8 прыжки, затем пауза и снова прыжки. Выполняется под счет воспитателя.</vt:lpstr>
      <vt:lpstr>Основные виды движения</vt:lpstr>
      <vt:lpstr>2. Переползание на животе по гимнастической скамейке, подтягиваясь двумя руками (хват рук с боков), повторить 2-3 раза</vt:lpstr>
      <vt:lpstr>3. Ведение мяча, продвигаясь вперед шагом (расстояние 4-5 метров), повторить 2-3 раза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anshakov9797@mail.ru</cp:lastModifiedBy>
  <cp:revision>18</cp:revision>
  <dcterms:created xsi:type="dcterms:W3CDTF">2020-10-13T10:15:52Z</dcterms:created>
  <dcterms:modified xsi:type="dcterms:W3CDTF">2021-04-26T05:17:18Z</dcterms:modified>
</cp:coreProperties>
</file>