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Равновесие-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хотьба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гимнастической скамейке, хлопая в ладоши перед собой и за спиной.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6593" y="2681401"/>
            <a:ext cx="6667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«перелет Птиц»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1765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навык ходьбы со сменой темпа движения. Упражнять в беге в рассыпную, в ползании на четвереньках с дополнительным заданием; повторить упражнение на равновесие при ходьбе по повышенной опоре.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колонне по одному, по сигналу воспитателя смена темпа движения. На редкие удары в бубен –ходьба широким шагом, с энергичной работой рук. На частые удары в бубен- короткие, семенящие шагу, руки на поясе, и так попеременно. Бег врассыпную, используя все пространства зала.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общеразвивающие  упражнения с мячом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стойка, мяч в обеих руках внизу. 1-2- поднять вверх, поднимаясь на носки; 3-4- вернутся в исходное положение(6-8 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7143"/>
          <a:stretch/>
        </p:blipFill>
        <p:spPr>
          <a:xfrm>
            <a:off x="4376057" y="3306308"/>
            <a:ext cx="4245429" cy="34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сидя ноги врозь, мяч в обеих руках перед собой. 1- поднять мяч вверх; 2- наклон вперед, коснутся мячом пола; 3- выпрямится; 4-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ИСЗОДНОЕ ПОЛОЖЕНИЕ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(6-7раз)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9827" y="2455863"/>
            <a:ext cx="71990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на коленях, мяч на полу перед собой. 1-4- прокатить мяч вокруг туловища право (влево), поворачиваясь и перебирая его руками (по 3раза в каждую сторону)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elib.ru/books/00/15/75/00157527/i_00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34506"/>
            <a:ext cx="6063343" cy="3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ноги врозь, мяч в обеих руках у груди. 1-3- наклон вперед-вниз; прокатить от одной ноги к другой и обратно; взять в руки мяч, выпрямится; 4- исходное положение (5-6раз)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sd.intolimp.org/html/2017/03/12/i_58c5812b07935/phpJTpfAG_kompleksy-utrennej-gimnastiki_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853531"/>
            <a:ext cx="5925457" cy="40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стойка ноги на ширине плеч, мяч в обеих руках внизу. 1- поднять мяч вверх. 2- наклон туловища вправо (лево). 3 выпрямится, мяч вверх; 4 –исходное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42542"/>
          <a:stretch/>
        </p:blipFill>
        <p:spPr>
          <a:xfrm>
            <a:off x="4228192" y="2789691"/>
            <a:ext cx="6667500" cy="310310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четвереньках в прямом направлении (повторить 2раза)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60" y="3208767"/>
            <a:ext cx="613310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правой и левой ноге между предметами (5-6 штук; расстояние между предметами 0,5 м) повторить два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030" y="3236687"/>
            <a:ext cx="7997370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325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 Закреплять навык ходьбы со сменой темпа движения. Упражнять в беге в рассыпную, в ползании на четвереньках с дополнительным заданием; повторить упражнение на равновесие при ходьбе по повышенной опоре.</vt:lpstr>
      <vt:lpstr>ОРУ общеразвивающие  упражнения с мячом</vt:lpstr>
      <vt:lpstr>И.п – сидя ноги врозь, мяч в обеих руках перед собой. 1- поднять мяч вверх; 2- наклон вперед, коснутся мячом пола; 3- выпрямится; 4- ИСЗОДНОЕ ПОЛОЖЕНИЕ (6-7раз)</vt:lpstr>
      <vt:lpstr>И.п – стойка на коленях, мяч на полу перед собой. 1-4- прокатить мяч вокруг туловища право (влево), поворачиваясь и перебирая его руками (по 3раза в каждую сторону)</vt:lpstr>
      <vt:lpstr>И.п – стойка ноги врозь, мяч в обеих руках у груди. 1-3- наклон вперед-вниз; прокатить от одной ноги к другой и обратно; взять в руки мяч, выпрямится; 4- исходное положение (5-6раз) </vt:lpstr>
      <vt:lpstr>И.п. – стойка ноги на ширине плеч, мяч в обеих руках внизу. 1- поднять мяч вверх. 2- наклон туловища вправо (лево). 3 выпрямится, мяч вверх; 4 –исходное положение (6-8раз)</vt:lpstr>
      <vt:lpstr>Основные виды движения</vt:lpstr>
      <vt:lpstr>Прыжки на правой и левой ноге между предметами (5-6 штук; расстояние между предметами 0,5 м) повторить два раза</vt:lpstr>
      <vt:lpstr>Равновесие-хотьба по гимнастической скамейке, хлопая в ладоши перед собой и за спиной. </vt:lpstr>
      <vt:lpstr>Подвижная игра «перелет Птиц»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19</cp:revision>
  <dcterms:created xsi:type="dcterms:W3CDTF">2020-10-13T11:18:22Z</dcterms:created>
  <dcterms:modified xsi:type="dcterms:W3CDTF">2020-11-06T06:25:28Z</dcterms:modified>
</cp:coreProperties>
</file>