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654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247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225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238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951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852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364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39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627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810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208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4F0D3-A8C9-4D7F-A220-49AF0F5FF80E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432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086" y="1435341"/>
            <a:ext cx="7935686" cy="183029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Физкультурное занятие </a:t>
            </a:r>
            <a:br>
              <a:rPr lang="ru-RU" sz="4000" b="1" dirty="0"/>
            </a:br>
            <a:r>
              <a:rPr lang="ru-RU" sz="4000" b="1" dirty="0"/>
              <a:t>для детей средних групп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65157" y="2866674"/>
            <a:ext cx="4615543" cy="199684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ru-RU" dirty="0">
              <a:latin typeface="+mj-lt"/>
            </a:endParaRPr>
          </a:p>
          <a:p>
            <a:pPr marL="0" indent="0" algn="ctr">
              <a:buNone/>
            </a:pPr>
            <a:r>
              <a:rPr lang="ru-RU" sz="4800" b="1" dirty="0" smtClean="0">
                <a:solidFill>
                  <a:srgbClr val="002060"/>
                </a:solidFill>
                <a:latin typeface="+mj-lt"/>
              </a:rPr>
              <a:t>«</a:t>
            </a:r>
            <a:r>
              <a:rPr lang="ru-RU" sz="6000" b="1" dirty="0" smtClean="0">
                <a:solidFill>
                  <a:srgbClr val="002060"/>
                </a:solidFill>
                <a:latin typeface="+mj-lt"/>
              </a:rPr>
              <a:t>Морошка; Пчелка</a:t>
            </a:r>
            <a:r>
              <a:rPr lang="ru-RU" sz="4800" b="1" dirty="0" smtClean="0">
                <a:solidFill>
                  <a:srgbClr val="002060"/>
                </a:solidFill>
                <a:latin typeface="+mj-lt"/>
              </a:rPr>
              <a:t>»</a:t>
            </a:r>
            <a:endParaRPr lang="ru-RU" sz="4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DD2854-7AC2-4DAE-9538-1F08FF131126}"/>
              </a:ext>
            </a:extLst>
          </p:cNvPr>
          <p:cNvSpPr txBox="1"/>
          <p:nvPr/>
        </p:nvSpPr>
        <p:spPr>
          <a:xfrm>
            <a:off x="2665157" y="5584427"/>
            <a:ext cx="6275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Инструктор по физическому воспитанию</a:t>
            </a:r>
          </a:p>
          <a:p>
            <a:r>
              <a:rPr lang="ru-RU" sz="2400" dirty="0" err="1"/>
              <a:t>Аншаков</a:t>
            </a:r>
            <a:r>
              <a:rPr lang="ru-RU" sz="2400" dirty="0"/>
              <a:t> В.А.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0F52B7-6E4A-4F53-AE87-9CA0B0CCBC05}"/>
              </a:ext>
            </a:extLst>
          </p:cNvPr>
          <p:cNvSpPr txBox="1"/>
          <p:nvPr/>
        </p:nvSpPr>
        <p:spPr>
          <a:xfrm>
            <a:off x="2665157" y="699922"/>
            <a:ext cx="4178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МБДОУ детский сад «Оленёнок»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896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476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59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D6A5EF-AA75-4BFC-A7A7-D9D9568DD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145"/>
            <a:ext cx="12192000" cy="678673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BE3C5F-EE58-4575-A0C6-69935ECCE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717" y="974554"/>
            <a:ext cx="6935372" cy="1325563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Задачи: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-упражнять детей в ходьбе в колоне по одному;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-развивать ловкость и глазомер при перебрасывании мяча друг другу;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-повторить ползание на четвереньках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8D0A3C-B97A-4AED-AF41-78C93AAE0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3126" y="2491971"/>
            <a:ext cx="7877908" cy="3920955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b="1" dirty="0">
                <a:latin typeface="+mj-lt"/>
              </a:rPr>
              <a:t> </a:t>
            </a:r>
            <a:r>
              <a:rPr lang="ru-RU" sz="2600" b="1" dirty="0">
                <a:latin typeface="+mj-lt"/>
              </a:rPr>
              <a:t>          Ход проведения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Вводная часть</a:t>
            </a: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Ходьба в колоне по одному; ходьба и бег врассыпную, по сигналу воспитателя остановиться и принять какую- либо позу.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</a:t>
            </a: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часть: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Общеразвивающие упражнения /ОРУ/.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движения /ОВД/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Подвижная игра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Заключительная часть: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</a:p>
          <a:p>
            <a:pPr marL="0" indent="0">
              <a:lnSpc>
                <a:spcPct val="120000"/>
              </a:lnSpc>
              <a:buNone/>
            </a:pPr>
            <a:endParaRPr lang="ru-RU" sz="2500" dirty="0">
              <a:latin typeface="+mj-lt"/>
            </a:endParaRPr>
          </a:p>
          <a:p>
            <a:pPr marL="0" indent="0">
              <a:lnSpc>
                <a:spcPct val="120000"/>
              </a:lnSpc>
              <a:buNone/>
            </a:pPr>
            <a:endParaRPr lang="ru-RU" sz="2500" dirty="0">
              <a:latin typeface="+mj-lt"/>
            </a:endParaRPr>
          </a:p>
          <a:p>
            <a:pPr marL="0" indent="0">
              <a:buNone/>
            </a:pPr>
            <a:endParaRPr lang="ru-RU" dirty="0">
              <a:latin typeface="+mj-l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194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4872" y="289354"/>
            <a:ext cx="5425098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ОРУ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4973" y="1721707"/>
            <a:ext cx="9046029" cy="4351338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1.И.п- стойка ноги на ширине ступни, руки вниз. Поднять руки вперед, вверх, через стороны опустить вниз, вернуться в исходное положение (5-6раз)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A60574-7BFA-4D1C-B683-E95AE58B3BF2}"/>
              </a:ext>
            </a:extLst>
          </p:cNvPr>
          <p:cNvSpPr txBox="1"/>
          <p:nvPr/>
        </p:nvSpPr>
        <p:spPr>
          <a:xfrm>
            <a:off x="518780" y="1198487"/>
            <a:ext cx="64254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4449" r="55227"/>
          <a:stretch/>
        </p:blipFill>
        <p:spPr>
          <a:xfrm>
            <a:off x="2133598" y="2942306"/>
            <a:ext cx="1727201" cy="29518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82617"/>
          <a:stretch/>
        </p:blipFill>
        <p:spPr>
          <a:xfrm>
            <a:off x="3977841" y="2920194"/>
            <a:ext cx="1450502" cy="297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47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41009"/>
            <a:ext cx="10515600" cy="649679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№2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5249" y="1825625"/>
            <a:ext cx="877355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2.И.п- стойка ноги на ширине плеч, руки за спиной. Присесть, обхватить колени руками. Подняться, вернуться в исходное положение(5-6раз)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298" y="2993572"/>
            <a:ext cx="2817359" cy="304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r="66108"/>
          <a:stretch/>
        </p:blipFill>
        <p:spPr>
          <a:xfrm>
            <a:off x="4513262" y="2993573"/>
            <a:ext cx="2656795" cy="281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0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32262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№3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2779" y="1825626"/>
            <a:ext cx="895291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3.И.п- сидя, ноги врозь, руки на пояс. Руки в стороны, наклон к правой и левой ноге, коснуться пальцами рук  носков ног. Выпрямиться, руки в стороны, вернуться в исходное положение.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1027" y="3516314"/>
            <a:ext cx="4334632" cy="229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22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68337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№4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853802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4.И.п-стойка на коленях, руки на пояс. Поворот вправо (влево), отвести правую руку в сторону; вернуться в исходное положение (по 3 раза в каждую сторону)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918506"/>
            <a:ext cx="3367314" cy="32584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0300" y="3416300"/>
            <a:ext cx="31242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05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№5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234" y="1825625"/>
            <a:ext cx="8941023" cy="17739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5.И.п-ноги слегка расставлены, руки на пояс. Прыжки на двух ногах (ноги вместе- ноги врозь). Выполняется на счет 1-8; повторить 3раза.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70357" t="1" b="45508"/>
          <a:stretch/>
        </p:blipFill>
        <p:spPr>
          <a:xfrm>
            <a:off x="3820885" y="3280229"/>
            <a:ext cx="3813629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44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500062"/>
            <a:ext cx="8349343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движения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8349343" cy="435133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1.Перебрасывание мяча друг другу с расстояния 1,5м (способ двумя руками снизу) (по 8-10раз)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6125" y="2908696"/>
            <a:ext cx="4067175" cy="286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44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2606" y="994206"/>
            <a:ext cx="7870371" cy="616880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Ползание на четвереньках по гимнастической скамейке с опорой на ладони и колени (2-3раза)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10681" y="2934494"/>
            <a:ext cx="3810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73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270</Words>
  <Application>Microsoft Office PowerPoint</Application>
  <PresentationFormat>Широкоэкранный</PresentationFormat>
  <Paragraphs>32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Физкультурное занятие  для детей средних групп</vt:lpstr>
      <vt:lpstr>              Задачи: -упражнять детей в ходьбе в колоне по одному; -развивать ловкость и глазомер при перебрасывании мяча друг другу; -повторить ползание на четвереньках </vt:lpstr>
      <vt:lpstr>ОРУ </vt:lpstr>
      <vt:lpstr>Упражнение №2</vt:lpstr>
      <vt:lpstr>Упражнение №3</vt:lpstr>
      <vt:lpstr>Упражнение №4</vt:lpstr>
      <vt:lpstr>Упражнение №5</vt:lpstr>
      <vt:lpstr>Основные виды движения</vt:lpstr>
      <vt:lpstr>2. Ползание на четвереньках по гимнастической скамейке с опорой на ладони и колени (2-3раза)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anshakov9797@mail.ru</dc:creator>
  <cp:lastModifiedBy>anshakov9797@mail.ru</cp:lastModifiedBy>
  <cp:revision>29</cp:revision>
  <dcterms:created xsi:type="dcterms:W3CDTF">2020-10-13T06:09:41Z</dcterms:created>
  <dcterms:modified xsi:type="dcterms:W3CDTF">2021-03-05T06:01:25Z</dcterms:modified>
</cp:coreProperties>
</file>