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67" r:id="rId10"/>
    <p:sldId id="276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883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95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506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871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4054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09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584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8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5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65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82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12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41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5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7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82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EBEB6-1A08-444F-84BF-AC01AA504AC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C57E03-1466-4647-B002-BF8957D08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6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mix_1m00s%20(audio-joiner.com)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108A5F0-0147-49EE-8D18-FE274D70F4E1}"/>
              </a:ext>
            </a:extLst>
          </p:cNvPr>
          <p:cNvSpPr txBox="1"/>
          <p:nvPr/>
        </p:nvSpPr>
        <p:spPr>
          <a:xfrm>
            <a:off x="4183635" y="2055495"/>
            <a:ext cx="60069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«Перелет птиц»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E6A711-170F-4AA4-B2F9-F2F1DA07629E}"/>
              </a:ext>
            </a:extLst>
          </p:cNvPr>
          <p:cNvSpPr txBox="1"/>
          <p:nvPr/>
        </p:nvSpPr>
        <p:spPr>
          <a:xfrm>
            <a:off x="900331" y="545435"/>
            <a:ext cx="102272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детский сад «Олененок»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17C8E2-9C42-41F8-A54D-410A5A049A1B}"/>
              </a:ext>
            </a:extLst>
          </p:cNvPr>
          <p:cNvSpPr txBox="1"/>
          <p:nvPr/>
        </p:nvSpPr>
        <p:spPr>
          <a:xfrm>
            <a:off x="1613681" y="1461638"/>
            <a:ext cx="896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Занятие по физической культуре для детей средней группы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25630A5-619F-4ADB-B33E-74A10FB71AD0}"/>
              </a:ext>
            </a:extLst>
          </p:cNvPr>
          <p:cNvSpPr txBox="1"/>
          <p:nvPr/>
        </p:nvSpPr>
        <p:spPr>
          <a:xfrm>
            <a:off x="7832444" y="5389235"/>
            <a:ext cx="38158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Подготовила: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Быкова Э.В.</a:t>
            </a:r>
          </a:p>
        </p:txBody>
      </p:sp>
      <p:pic>
        <p:nvPicPr>
          <p:cNvPr id="6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7108" y="2820331"/>
            <a:ext cx="5472332" cy="3654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652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1121902" y="1180354"/>
            <a:ext cx="107652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2. Равновесие - ходьба, перешагивая через набивные мячи, высоко поднимая колени, руки на пояс (или за голову). Предметы разложены на расстоянии двух шагов ребенка (5-6 шт.) в две линии. Повторить 2-3 раза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918689" y="28080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виды движений.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8914" name="Picture 2" descr="https://pandia.ru/text/79/432/images/image013_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6FD"/>
              </a:clrFrom>
              <a:clrTo>
                <a:srgbClr val="F3F6FD">
                  <a:alpha val="0"/>
                </a:srgbClr>
              </a:clrTo>
            </a:clrChange>
            <a:grayscl/>
          </a:blip>
          <a:srcRect r="75083" b="3099"/>
          <a:stretch>
            <a:fillRect/>
          </a:stretch>
        </p:blipFill>
        <p:spPr bwMode="auto">
          <a:xfrm>
            <a:off x="2701828" y="2995832"/>
            <a:ext cx="1701360" cy="2880053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194"/>
          <a:stretch>
            <a:fillRect/>
          </a:stretch>
        </p:blipFill>
        <p:spPr bwMode="auto">
          <a:xfrm>
            <a:off x="7236730" y="2743199"/>
            <a:ext cx="4523860" cy="15650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7251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1508176" y="749165"/>
            <a:ext cx="1068382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Дети-</a:t>
            </a:r>
            <a:r>
              <a:rPr lang="ru-RU" sz="2400" u="sng" dirty="0" smtClean="0">
                <a:solidFill>
                  <a:srgbClr val="0070C0"/>
                </a:solidFill>
                <a:latin typeface="Georgia" pitchFamily="18" charset="0"/>
              </a:rPr>
              <a:t>«птицы»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собираются на одной стороне площадки.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На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другой стороне расположены гимнастические скамейки-«деревья». По сигналу: 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«Полетели!»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-птицы разлетаются по всему залу, расправляя крылья (руки в стороны) и помахивая ими.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По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сигналу: 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«Буря!»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- «птицы» занимают места на гимнастических скамейках как можно быстрее.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Педагог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говорит: 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«Буря прошла»,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«птицы» спокойно «спускаются с деревьев» и продолжают «летать».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Игра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повторяется 3-4 раза.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918689" y="0"/>
            <a:ext cx="780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Подвижная игра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«Перелет птиц»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194"/>
          <a:stretch>
            <a:fillRect/>
          </a:stretch>
        </p:blipFill>
        <p:spPr bwMode="auto">
          <a:xfrm>
            <a:off x="3699802" y="4424241"/>
            <a:ext cx="6414868" cy="2219226"/>
          </a:xfrm>
          <a:prstGeom prst="rect">
            <a:avLst/>
          </a:prstGeom>
          <a:noFill/>
        </p:spPr>
      </p:pic>
      <p:pic>
        <p:nvPicPr>
          <p:cNvPr id="10" name="mix_1m00s (audio-joiner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31852" y="4338711"/>
            <a:ext cx="987083" cy="98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58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4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1547446" y="1730326"/>
            <a:ext cx="76809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упражнять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детей в ходьбе с изменением направления движения;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повторить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ползание в прямом направлении, прыжки между предметами.</a:t>
            </a:r>
            <a:endParaRPr lang="ru-RU" sz="2400" dirty="0">
              <a:solidFill>
                <a:srgbClr val="0070C0"/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130898" y="674307"/>
            <a:ext cx="237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pic>
        <p:nvPicPr>
          <p:cNvPr id="5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873" y="2765284"/>
            <a:ext cx="6128825" cy="40927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270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1097280" y="1659987"/>
            <a:ext cx="588029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Ходьба в колонне по одному.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Педагог 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подает команду ведущему идти через середину зала к стойке, затем в противоположную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сторону 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двери, потом к окну.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Вся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колонна передвигается за ведущим (наиболее подготовленный ребенок). </a:t>
            </a:r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Ходьба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и бег врассыпную по всему залу, перестроение в ходьбе в колонну по одному.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313778" y="632104"/>
            <a:ext cx="2242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cs typeface="Times New Roman" panose="02020603050405020304" pitchFamily="18" charset="0"/>
              </a:rPr>
              <a:t>1 </a:t>
            </a:r>
            <a:r>
              <a:rPr kumimoji="0" lang="ru-RU" sz="3600" b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cs typeface="Times New Roman" panose="02020603050405020304" pitchFamily="18" charset="0"/>
              </a:rPr>
              <a:t>ЧАСТЬ</a:t>
            </a:r>
          </a:p>
        </p:txBody>
      </p:sp>
      <p:pic>
        <p:nvPicPr>
          <p:cNvPr id="5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7291" y="1885070"/>
            <a:ext cx="4808383" cy="32109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1290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1778393" y="1700859"/>
            <a:ext cx="9841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1. И. п. -стойка ноги на ширине ступни, палка вниз хватом шире плеч. Палку вверх, потянуться; опустить палку, вернуться в исходное положение (4-5 раз).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890553" y="210467"/>
            <a:ext cx="749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3200" b="1" i="1" dirty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</a:p>
          <a:p>
            <a:pPr lvl="0"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с 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гимнастической палкой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konspekta.net/lektsianew/baza6/595089996989.files/image87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0978" y="2821522"/>
            <a:ext cx="3629464" cy="3792956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323557" y="2630658"/>
            <a:ext cx="4125254" cy="1364567"/>
          </a:xfrm>
          <a:prstGeom prst="rect">
            <a:avLst/>
          </a:prstGeom>
          <a:noFill/>
        </p:spPr>
      </p:pic>
      <p:pic>
        <p:nvPicPr>
          <p:cNvPr id="9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9065935" y="5092504"/>
            <a:ext cx="2849399" cy="94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81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562708" y="1700859"/>
            <a:ext cx="110572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2. И. п. - стойка ноги на ширине ступни, палку на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грудь.1-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Присесть,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2-палку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вынести вперед;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3-подняться,4- вернуться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 исходное положение (4-5 раз). 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890553" y="210467"/>
            <a:ext cx="749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3200" b="1" i="1" dirty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</a:p>
          <a:p>
            <a:pPr lvl="0"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с 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гимнастической палкой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8" name="Picture 2" descr="https://konspekta.net/lektsianew/baza6/595089996989.files/image97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4376" y="3118574"/>
            <a:ext cx="4065563" cy="3432405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386168" y="2757267"/>
            <a:ext cx="2849399" cy="942535"/>
          </a:xfrm>
          <a:prstGeom prst="rect">
            <a:avLst/>
          </a:prstGeom>
          <a:noFill/>
        </p:spPr>
      </p:pic>
      <p:pic>
        <p:nvPicPr>
          <p:cNvPr id="9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8824439" y="4555587"/>
            <a:ext cx="2849399" cy="94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81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633047" y="1447641"/>
            <a:ext cx="113244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3. И. п. - стойка ноги на ширине плеч, палка на груди, в согнутых руках.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1- палку вверх; 2- наклон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вправо (влево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); 3- 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выпрямиться,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4- вернуться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 исходное положение (5-6 раз).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890553" y="210467"/>
            <a:ext cx="749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3200" b="1" i="1" dirty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</a:p>
          <a:p>
            <a:pPr lvl="0"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с 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гимнастической палкой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2" name="Picture 2" descr="https://konspekta.net/lektsianew/baza6/595089996989.files/image95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0641" y="2841674"/>
            <a:ext cx="5988780" cy="3482609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273627" y="2433710"/>
            <a:ext cx="2849399" cy="942535"/>
          </a:xfrm>
          <a:prstGeom prst="rect">
            <a:avLst/>
          </a:prstGeom>
          <a:noFill/>
        </p:spPr>
      </p:pic>
      <p:pic>
        <p:nvPicPr>
          <p:cNvPr id="9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8979184" y="5160497"/>
            <a:ext cx="2849399" cy="94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81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633047" y="1447641"/>
            <a:ext cx="113244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4. И. п. - стойка ноги на ширине плеч, палка в согнутых руках на груди.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1-наклон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вперед,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2-коснуться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палкой ног;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3-выпрямиться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4-вернуться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 исходное положение (4-5 раз).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890553" y="210467"/>
            <a:ext cx="749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3200" b="1" i="1" dirty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</a:p>
          <a:p>
            <a:pPr lvl="0"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с 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гимнастической палкой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67" name="Picture 3" descr="https://konspekta.net/lektsianew/baza6/595089996989.files/image89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6282"/>
          <a:stretch>
            <a:fillRect/>
          </a:stretch>
        </p:blipFill>
        <p:spPr bwMode="auto">
          <a:xfrm>
            <a:off x="3882683" y="2705143"/>
            <a:ext cx="4909625" cy="3892361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625319" y="2532184"/>
            <a:ext cx="2849399" cy="942535"/>
          </a:xfrm>
          <a:prstGeom prst="rect">
            <a:avLst/>
          </a:prstGeom>
          <a:noFill/>
        </p:spPr>
      </p:pic>
      <p:pic>
        <p:nvPicPr>
          <p:cNvPr id="9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9065935" y="5233181"/>
            <a:ext cx="2849399" cy="94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81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633047" y="1447641"/>
            <a:ext cx="113244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5. И. п. - стойка ноги вместе, палка вниз.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прыжком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ноги врозь,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палку вперед; прыжком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ноги вместе,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палку 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вниз. Выполняется на счет 1-8. Повторить 2-3 раза.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2890553" y="210467"/>
            <a:ext cx="7499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ru-RU" sz="3200" b="1" i="1" dirty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70C0"/>
                </a:solidFill>
                <a:effectLst/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</a:t>
            </a:r>
          </a:p>
          <a:p>
            <a:pPr lvl="0"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с 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гимнастической палкой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cs typeface="Times New Roman" panose="02020603050405020304" pitchFamily="18" charset="0"/>
            </a:endParaRPr>
          </a:p>
        </p:txBody>
      </p:sp>
      <p:pic>
        <p:nvPicPr>
          <p:cNvPr id="37890" name="Picture 2" descr="https://konspekta.net/lektsianew/baza6/595089996989.files/image100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0989" y="2433712"/>
            <a:ext cx="5669115" cy="3919392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273627" y="2433710"/>
            <a:ext cx="2849399" cy="942535"/>
          </a:xfrm>
          <a:prstGeom prst="rect">
            <a:avLst/>
          </a:prstGeom>
          <a:noFill/>
        </p:spPr>
      </p:pic>
      <p:pic>
        <p:nvPicPr>
          <p:cNvPr id="9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465"/>
          <a:stretch>
            <a:fillRect/>
          </a:stretch>
        </p:blipFill>
        <p:spPr bwMode="auto">
          <a:xfrm>
            <a:off x="9091726" y="4203894"/>
            <a:ext cx="2849399" cy="942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81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B94A413-DB99-4840-A6C9-760739229352}"/>
              </a:ext>
            </a:extLst>
          </p:cNvPr>
          <p:cNvSpPr txBox="1"/>
          <p:nvPr/>
        </p:nvSpPr>
        <p:spPr>
          <a:xfrm>
            <a:off x="2500536" y="1194422"/>
            <a:ext cx="75437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1. Ползание по гимнастической скамейке с опорой на ладони и колени (2-3 раза).</a:t>
            </a:r>
            <a:endParaRPr lang="ru-RU" sz="24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4A3AC0A-5500-4C86-BF27-36914300294E}"/>
              </a:ext>
            </a:extLst>
          </p:cNvPr>
          <p:cNvSpPr txBox="1"/>
          <p:nvPr/>
        </p:nvSpPr>
        <p:spPr>
          <a:xfrm>
            <a:off x="3073433" y="308939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виды движений.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ds04.infourok.ru/uploads/ex/0b63/000bf242-dd322c99/hello_html_7fc390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67619" y="2349634"/>
            <a:ext cx="5300265" cy="3812016"/>
          </a:xfrm>
          <a:prstGeom prst="rect">
            <a:avLst/>
          </a:prstGeom>
          <a:noFill/>
        </p:spPr>
      </p:pic>
      <p:pic>
        <p:nvPicPr>
          <p:cNvPr id="8" name="Picture 6" descr="https://myslide.ru/documents_4/73758283921a9c75fce8208da4e48697/img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5205" y="1983546"/>
            <a:ext cx="3986795" cy="2662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725137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473</Words>
  <Application>Microsoft Office PowerPoint</Application>
  <PresentationFormat>Произвольный</PresentationFormat>
  <Paragraphs>40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1</cp:lastModifiedBy>
  <cp:revision>14</cp:revision>
  <dcterms:created xsi:type="dcterms:W3CDTF">2021-02-19T05:09:16Z</dcterms:created>
  <dcterms:modified xsi:type="dcterms:W3CDTF">2021-02-20T06:31:28Z</dcterms:modified>
</cp:coreProperties>
</file>