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55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2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4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28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3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93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4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0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8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3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31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1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8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09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93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AEBEB6-1A08-444F-84BF-AC01AA504ACC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C57E03-1466-4647-B002-BF8957D089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4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8A5F0-0147-49EE-8D18-FE274D70F4E1}"/>
              </a:ext>
            </a:extLst>
          </p:cNvPr>
          <p:cNvSpPr txBox="1"/>
          <p:nvPr/>
        </p:nvSpPr>
        <p:spPr>
          <a:xfrm>
            <a:off x="7574280" y="2259570"/>
            <a:ext cx="4101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«Мышеловка» </a:t>
            </a:r>
            <a:endParaRPr lang="ru-RU" sz="4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89BFB-D765-4CB9-9B72-91472B6C59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207" y="2100842"/>
            <a:ext cx="7288750" cy="3934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6A711-170F-4AA4-B2F9-F2F1DA07629E}"/>
              </a:ext>
            </a:extLst>
          </p:cNvPr>
          <p:cNvSpPr txBox="1"/>
          <p:nvPr/>
        </p:nvSpPr>
        <p:spPr>
          <a:xfrm>
            <a:off x="900331" y="545435"/>
            <a:ext cx="10227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детский сад «Олененок»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7C8E2-9C42-41F8-A54D-410A5A049A1B}"/>
              </a:ext>
            </a:extLst>
          </p:cNvPr>
          <p:cNvSpPr txBox="1"/>
          <p:nvPr/>
        </p:nvSpPr>
        <p:spPr>
          <a:xfrm>
            <a:off x="1178169" y="1468765"/>
            <a:ext cx="896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Занятие по физической культуре для детей старшей группы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630A5-619F-4ADB-B33E-74A10FB71AD0}"/>
              </a:ext>
            </a:extLst>
          </p:cNvPr>
          <p:cNvSpPr txBox="1"/>
          <p:nvPr/>
        </p:nvSpPr>
        <p:spPr>
          <a:xfrm>
            <a:off x="7832444" y="5389235"/>
            <a:ext cx="38158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Подготовила: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Быкова Э.В.</a:t>
            </a:r>
          </a:p>
        </p:txBody>
      </p:sp>
    </p:spTree>
    <p:extLst>
      <p:ext uri="{BB962C8B-B14F-4D97-AF65-F5344CB8AC3E}">
        <p14:creationId xmlns:p14="http://schemas.microsoft.com/office/powerpoint/2010/main" val="246652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79699" y="1757129"/>
            <a:ext cx="7543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7. И. п.: Основная стойка, руки вдоль туловища. Прыжки на правой и левой ноге под счет педагога 1—8 (3—4 раза).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102763" y="787241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s://iknigi.net/books_files/online_html/71721/i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286" l="6500" r="64167">
                        <a14:foregroundMark x1="19167" y1="23429" x2="19167" y2="23429"/>
                        <a14:foregroundMark x1="21667" y1="37429" x2="21667" y2="37429"/>
                        <a14:foregroundMark x1="19667" y1="27714" x2="19667" y2="27714"/>
                        <a14:foregroundMark x1="27500" y1="37143" x2="27500" y2="37143"/>
                        <a14:foregroundMark x1="52667" y1="18000" x2="52667" y2="18000"/>
                        <a14:foregroundMark x1="49000" y1="26571" x2="49000" y2="26571"/>
                        <a14:foregroundMark x1="52333" y1="41143" x2="52333" y2="41143"/>
                        <a14:foregroundMark x1="55667" y1="36571" x2="55667" y2="36571"/>
                        <a14:foregroundMark x1="59833" y1="39143" x2="59833" y2="39143"/>
                        <a14:foregroundMark x1="55333" y1="45429" x2="55333" y2="45429"/>
                        <a14:foregroundMark x1="51167" y1="30571" x2="51167" y2="30571"/>
                        <a14:foregroundMark x1="47500" y1="46000" x2="47500" y2="46000"/>
                        <a14:foregroundMark x1="53167" y1="62857" x2="53167" y2="62857"/>
                        <a14:foregroundMark x1="50500" y1="60571" x2="50500" y2="60571"/>
                        <a14:foregroundMark x1="54667" y1="67714" x2="54667" y2="67714"/>
                        <a14:foregroundMark x1="21833" y1="55143" x2="21833" y2="55143"/>
                        <a14:foregroundMark x1="24167" y1="65429" x2="24167" y2="65429"/>
                        <a14:foregroundMark x1="27000" y1="65429" x2="27000" y2="65429"/>
                        <a14:foregroundMark x1="29833" y1="63714" x2="29833" y2="63714"/>
                        <a14:foregroundMark x1="15500" y1="46857" x2="15500" y2="46857"/>
                        <a14:foregroundMark x1="20167" y1="40857" x2="20167" y2="40857"/>
                        <a14:backgroundMark x1="15000" y1="85143" x2="15000" y2="85143"/>
                      </a14:backgroundRemoval>
                    </a14:imgEffect>
                  </a14:imgLayer>
                </a14:imgProps>
              </a:ext>
            </a:extLst>
          </a:blip>
          <a:srcRect r="34784"/>
          <a:stretch>
            <a:fillRect/>
          </a:stretch>
        </p:blipFill>
        <p:spPr bwMode="auto">
          <a:xfrm>
            <a:off x="1632683" y="2662310"/>
            <a:ext cx="3727108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621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375121" y="1110015"/>
            <a:ext cx="9822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1. Лазанье влезание на гимнастическую стенку разноименным способом и передвижение по четвертой рейке; спуск вниз, не пропуская реек (2 раза).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285643" y="421481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движений.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0cd4/0013a85b-c4a69283/hello_html_m7494f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7611" y="2393360"/>
            <a:ext cx="5133487" cy="3577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9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121902" y="1180354"/>
            <a:ext cx="75437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2. Ходьба по гимнастической скамейке, руки на поясе, приставляя пятку одной ноги к носку другой (2—-З раза).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271575" y="491819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движений.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s02.infourok.ru/uploads/ex/0725/00008fdc-1d4940a2/img17.jpg"/>
          <p:cNvPicPr>
            <a:picLocks noChangeAspect="1" noChangeArrowheads="1"/>
          </p:cNvPicPr>
          <p:nvPr/>
        </p:nvPicPr>
        <p:blipFill>
          <a:blip r:embed="rId3" cstate="print"/>
          <a:srcRect l="22760" t="24191" r="21240" b="10168"/>
          <a:stretch>
            <a:fillRect/>
          </a:stretch>
        </p:blipFill>
        <p:spPr bwMode="auto">
          <a:xfrm>
            <a:off x="1930085" y="2461846"/>
            <a:ext cx="3584449" cy="3151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251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135970" y="1292896"/>
            <a:ext cx="7543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3. Прыжки с ноги на ногу, продвигаясь вперед до обозначенного места (расстояние 6 м) — 2—З раза.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524793" y="534023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движений.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triskirun.ru/wp-content/uploads/2016/12/butt-kick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744394" y="2390955"/>
            <a:ext cx="5365895" cy="357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52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90059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206307" y="1349165"/>
            <a:ext cx="93444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4. Отбивания мяча в ходьбе (баскетбольный вариант мяч большого диаметра) на расстояние 8 м.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524794" y="576226"/>
            <a:ext cx="5933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виды движений.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05.infourok.ru/uploads/ex/0c1d/00175124-35115a20/hello_html_4988f2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834" y="2584035"/>
            <a:ext cx="5276850" cy="3362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908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8239" y="1768621"/>
            <a:ext cx="1772530" cy="2369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754088" y="889843"/>
            <a:ext cx="1068382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Играющие делятся на две неравные группы. Меньшая (примерно треть играющих) образует круг — мышеловку. Остальные изображают мышей и находятся вне круга.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Дети, изображающие мышеловку, берутся за руки и начинают ходить по кругу то влево, то вправо, приговаривая: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 «Ах, как мыши надоели,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Развелось их просто страсть.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Все погрызли, все поели,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Всюду лезут – вот напасть.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Берегитесь же, плутовки.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Доберемся мы до вас.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Вот поставим мышеловки,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Переловим всех за раз!»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По окончании стихотворения дети останавливаются и поднимают сцепленные руки вверх. Мыши вбегают в мышеловку и тут же выбегают с другой стороны. По сигналу воспитателя: «Хлоп!» дети, стоящие по кругу, опускают руки и приседают — мышеловка захлопнута. Мыши, не успевшие выбежать из круга, считаются пойманными. Они тоже становятся в круг (и размер мышеловки увеличивается). Когда большая часть мышей будет поймана, дети меняются ролями, и игра возобновляется.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3326652" y="0"/>
            <a:ext cx="716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Подвижная игра «Мышеловка»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83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513929" y="717119"/>
            <a:ext cx="716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Подвижная игра «Мышеловка»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DDF86D-48E5-4C33-8D9B-2566D23894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7863" y="1377518"/>
            <a:ext cx="7596274" cy="4102964"/>
          </a:xfrm>
          <a:prstGeom prst="rect">
            <a:avLst/>
          </a:prstGeom>
        </p:spPr>
      </p:pic>
      <p:pic>
        <p:nvPicPr>
          <p:cNvPr id="4" name="веселая песенка для игр">
            <a:hlinkClick r:id="" action="ppaction://media"/>
            <a:extLst>
              <a:ext uri="{FF2B5EF4-FFF2-40B4-BE49-F238E27FC236}">
                <a16:creationId xmlns:a16="http://schemas.microsoft.com/office/drawing/2014/main" id="{F8B37242-5FA1-440C-8F7D-878E82531E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80849" y="4094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55077" y="2377440"/>
            <a:ext cx="69529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детей в медленном непрерывном беге;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влезать на гимнастическую стенку, не пропуская реек; упражнять в сохранении равновесия при ходьбе по гимнастической скамейке и прыжках с ноги на ногу;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в ведении мяча.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3551735" y="1110406"/>
            <a:ext cx="237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252270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55077" y="2377440"/>
            <a:ext cx="695295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остроение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шеренгу, проверка осанки и равнения;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перестроение в колонну по одному; ходьба в колонне по одному;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переход на бег за воспитателем между предметами и с изменением направления движения до 2 мин; ходьба врассыпную;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построение в колонны.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3551735" y="1110406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1 </a:t>
            </a:r>
            <a:r>
              <a:rPr kumimoji="0" lang="ru-RU" sz="36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ЧАСТЬ</a:t>
            </a:r>
          </a:p>
        </p:txBody>
      </p:sp>
    </p:spTree>
    <p:extLst>
      <p:ext uri="{BB962C8B-B14F-4D97-AF65-F5344CB8AC3E}">
        <p14:creationId xmlns:p14="http://schemas.microsoft.com/office/powerpoint/2010/main" val="311290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79699" y="1757129"/>
            <a:ext cx="7543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cs typeface="Times New Roman" panose="02020603050405020304" pitchFamily="18" charset="0"/>
              </a:rPr>
              <a:t>1. И. п.: основная стойка, руки вдоль туловища. 1 -— шаг левой ногой в сторону, руки в стороны; 2 вернуться в исходное положение. То же правой ногой (6 раз).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102763" y="787241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E46BC6-EBF7-422B-B498-25C7A0F697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336" y="3096349"/>
            <a:ext cx="2995246" cy="32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79699" y="1757129"/>
            <a:ext cx="7543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2. И. п.: ноги слегка расставлены, руки на поясе. 1- 3 — пружинисты приседания, руки вперед; 4 — вернуться в исходное положение (5—6 раз).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102763" y="787241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6088F-2716-450E-B8AB-6F2BB93AE7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5676" y="2959434"/>
            <a:ext cx="3470324" cy="31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1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79699" y="1757129"/>
            <a:ext cx="7543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3. И. п.: Ногина ширине плеч, руки внизу. 1 руки согнуть перед грудью 2 - поворот вправо, руки в стороны; З - руки перед грудью; 4 - вернуться в исходное положение То же влево (6—8 раз).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102763" y="787241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ru.yandex.net/i?id=326e80ccea677c3a21a52d59916944c9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508" y="3024619"/>
            <a:ext cx="3918975" cy="3312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49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79699" y="1757129"/>
            <a:ext cx="7543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4. И. п.: Ноги параллельно, руки на поясе. 1 – поднять прямую правую (левую) ногу, хлопнуть в ладоши под коленом; 2 — вернуться в исходное положение (6—7 раз).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102763" y="787241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konspekta.net/lektsianew/baza6/595089996989.files/image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694" y="2864483"/>
            <a:ext cx="4740813" cy="3489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51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079699" y="1757129"/>
            <a:ext cx="7543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5. И. п.: стоя на коленях, руки на поясе. 1—2 сесть справа на правое бедро, руки вперед прямые; 3 - 4 — вернуться в исходное положение то же влево (6—8 раз)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102763" y="787241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avatars.mds.yandex.net/get-zen_doc/127081/pub_5e74a3e2dc99f90a3528e97e_5e74a58a772e8617f2d5b84f/orig"/>
          <p:cNvPicPr>
            <a:picLocks noChangeAspect="1" noChangeArrowheads="1"/>
          </p:cNvPicPr>
          <p:nvPr/>
        </p:nvPicPr>
        <p:blipFill>
          <a:blip r:embed="rId3" cstate="print"/>
          <a:srcRect l="35849"/>
          <a:stretch>
            <a:fillRect/>
          </a:stretch>
        </p:blipFill>
        <p:spPr bwMode="auto">
          <a:xfrm>
            <a:off x="3784210" y="2912013"/>
            <a:ext cx="2259866" cy="3094966"/>
          </a:xfrm>
          <a:prstGeom prst="rect">
            <a:avLst/>
          </a:prstGeom>
          <a:noFill/>
        </p:spPr>
      </p:pic>
      <p:pic>
        <p:nvPicPr>
          <p:cNvPr id="9220" name="Picture 4" descr="http://4.bp.blogspot.com/-_A54QtYYq_E/UNe4rAIG9kI/AAAAAAAAACs/SVavmDp6tVQ/s1600/%D1%816.png"/>
          <p:cNvPicPr>
            <a:picLocks noChangeAspect="1" noChangeArrowheads="1"/>
          </p:cNvPicPr>
          <p:nvPr/>
        </p:nvPicPr>
        <p:blipFill>
          <a:blip r:embed="rId4" cstate="print"/>
          <a:srcRect l="48407"/>
          <a:stretch>
            <a:fillRect/>
          </a:stretch>
        </p:blipFill>
        <p:spPr bwMode="auto">
          <a:xfrm>
            <a:off x="1477108" y="3080827"/>
            <a:ext cx="1787720" cy="2298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673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5B4AC6-BE81-42B6-B676-EB0EBB0D8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3497" y="1975991"/>
            <a:ext cx="3155230" cy="42171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94A413-DB99-4840-A6C9-760739229352}"/>
              </a:ext>
            </a:extLst>
          </p:cNvPr>
          <p:cNvSpPr txBox="1"/>
          <p:nvPr/>
        </p:nvSpPr>
        <p:spPr>
          <a:xfrm>
            <a:off x="1445459" y="1582395"/>
            <a:ext cx="75437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6. И. п.: сидя Ноги врозь, руки на поясе. 1 - руки в стороны;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2 — наклон вперед, коснуться правой (левой) ноги; 3 - выпрямиться, руки в стороны; 4 - вернуться в исходное положение (6—7 раз).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3AC0A-5500-4C86-BF27-36914300294E}"/>
              </a:ext>
            </a:extLst>
          </p:cNvPr>
          <p:cNvSpPr txBox="1"/>
          <p:nvPr/>
        </p:nvSpPr>
        <p:spPr>
          <a:xfrm>
            <a:off x="2102763" y="787241"/>
            <a:ext cx="737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Общеразвивающие упражнения.</a:t>
            </a:r>
            <a:endParaRPr kumimoji="0" lang="ru-RU" sz="3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olerno.ru/wp-content/uploads/naklony-k-nog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345" y="3033712"/>
            <a:ext cx="5715000" cy="3219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887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702</Words>
  <Application>Microsoft Office PowerPoint</Application>
  <PresentationFormat>Широкоэкранный</PresentationFormat>
  <Paragraphs>52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Garamond</vt:lpstr>
      <vt:lpstr>Georgia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вася</dc:creator>
  <cp:lastModifiedBy>вася</cp:lastModifiedBy>
  <cp:revision>10</cp:revision>
  <dcterms:created xsi:type="dcterms:W3CDTF">2021-02-19T05:09:16Z</dcterms:created>
  <dcterms:modified xsi:type="dcterms:W3CDTF">2021-02-20T05:13:37Z</dcterms:modified>
</cp:coreProperties>
</file>