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боком приставным шагом с мешочком на голове, руки на пояс.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6736" y="1956253"/>
            <a:ext cx="74381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2.Прыжки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ногах с мешком (мяч) зажатым между колен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6873" y="2638425"/>
            <a:ext cx="37350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овушка»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9659"/>
          <a:stretch/>
        </p:blipFill>
        <p:spPr>
          <a:xfrm>
            <a:off x="4062412" y="1393371"/>
            <a:ext cx="6794274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ходьбу и бег по кругу с поворотом в другую сторону;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ползании по скамейке «по- медвежьи»;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упражнения в прыжках и на равновесие.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1.Построение в шеренгу, проверка осанки и равнения. Перестроение в колону по одному, переход на ходьбу по кругу. Ходьба и бег по кругу; на сигнал воспитателя «Поворот!» все поворачиваться кругом и продолжают ходьбу. Затем при беге снова подается команда и дети выполняют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оворот без остановки движения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1.И.п-основная стойка. 1-2- шаг в право, руки в стороны; 3-4- исходное положение (6-8раз)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14" y="2714171"/>
            <a:ext cx="3409497" cy="39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руки на пояс. 1- наклон вправо. Левую руку за голову; 2- исходное положение. То же влево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0226"/>
          <a:stretch/>
        </p:blipFill>
        <p:spPr>
          <a:xfrm>
            <a:off x="4776788" y="2872581"/>
            <a:ext cx="2857726" cy="36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основная стойка, руки на пояс. 1- руки в стороны; 2- присесть , руки за голову; 3- встать, руки в стороны. 4- 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975"/>
          <a:stretch/>
        </p:blipFill>
        <p:spPr>
          <a:xfrm>
            <a:off x="8371172" y="2028825"/>
            <a:ext cx="2982628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13715" t="-12769" r="68541" b="12769"/>
          <a:stretch/>
        </p:blipFill>
        <p:spPr>
          <a:xfrm>
            <a:off x="3207715" y="1394051"/>
            <a:ext cx="5163457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943" y="-443593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сидя ноги врозь, руки в упоре сзади. 1- поднять правую ногу (левую) вверх; 2- опустить ногу, вернуться с исходное положение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5285" y="2651238"/>
            <a:ext cx="2721429" cy="32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лежа на спине, руки вдоль туловища. 1- поднять прямые ноги вверх; 2-  развести ноги в стороны; 3- скрестить ноги- ноги в стороны; 4- 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0678" y="2455863"/>
            <a:ext cx="5432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02668"/>
            <a:ext cx="12193057" cy="766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6.И.п- основная стойка, руки на пояс. Прыжки на месте- правая нога вперед, левая – назад попеременно на счет педагога «1-8», в чередовании с небольшим отдыхом. Повторить 3-4раз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939" r="37565"/>
          <a:stretch/>
        </p:blipFill>
        <p:spPr>
          <a:xfrm>
            <a:off x="4426857" y="2763282"/>
            <a:ext cx="1526439" cy="2781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296" y="2763282"/>
            <a:ext cx="3785790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1.Ползание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гимнастической скамейке на ладонях и ступнях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630" y="2745581"/>
            <a:ext cx="53054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308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-повторить ходьбу и бег по кругу с поворотом в другую сторону; - упражнять в ползании по скамейке «по- медвежьи»; -повторить упражнения в прыжках и на равновесие.</vt:lpstr>
      <vt:lpstr>ОРУ</vt:lpstr>
      <vt:lpstr>2.И.п- стойка ноги на ширине плеч, руки на пояс. 1- наклон вправо. Левую руку за голову; 2- исходное положение. То же влево (6раз)</vt:lpstr>
      <vt:lpstr>3.И.п- основная стойка, руки на пояс. 1- руки в стороны; 2- присесть , руки за голову; 3- встать, руки в стороны. 4- исходное положение.</vt:lpstr>
      <vt:lpstr>4.И.п- сидя ноги врозь, руки в упоре сзади. 1- поднять правую ногу (левую) вверх; 2- опустить ногу, вернуться с исходное положение (6-8раз)</vt:lpstr>
      <vt:lpstr>5.И.п- лежа на спине, руки вдоль туловища. 1- поднять прямые ноги вверх; 2-  развести ноги в стороны; 3- скрестить ноги- ноги в стороны; 4- исходное положение.</vt:lpstr>
      <vt:lpstr>6.И.п- основная стойка, руки на пояс. Прыжки на месте- правая нога вперед, левая – назад попеременно на счет педагога «1-8», в чередовании с небольшим отдыхом. Повторить 3-4раз </vt:lpstr>
      <vt:lpstr>Основные виды движения</vt:lpstr>
      <vt:lpstr>2. Ходьба  боком приставным шагом с мешочком на голове, руки на пояс.</vt:lpstr>
      <vt:lpstr>2.Прыжки на двух ногах с мешком (мяч) зажатым между колен</vt:lpstr>
      <vt:lpstr>Подвижная игра «Совушка»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16</cp:revision>
  <dcterms:created xsi:type="dcterms:W3CDTF">2020-10-13T11:18:22Z</dcterms:created>
  <dcterms:modified xsi:type="dcterms:W3CDTF">2021-03-29T06:27:26Z</dcterms:modified>
</cp:coreProperties>
</file>