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6" r:id="rId4"/>
    <p:sldId id="263" r:id="rId5"/>
    <p:sldId id="265" r:id="rId6"/>
    <p:sldId id="266" r:id="rId7"/>
    <p:sldId id="267" r:id="rId8"/>
    <p:sldId id="268" r:id="rId9"/>
    <p:sldId id="269" r:id="rId10"/>
    <p:sldId id="272" r:id="rId11"/>
    <p:sldId id="273" r:id="rId12"/>
    <p:sldId id="274" r:id="rId13"/>
    <p:sldId id="271" r:id="rId14"/>
    <p:sldId id="27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66E"/>
    <a:srgbClr val="800000"/>
    <a:srgbClr val="01035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09CCAF8-C2DB-45CE-82E2-433B906B71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30AFC3E-64B7-4D3B-9DEC-FF0DEC9121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5BFB928-E1C4-4855-A741-FD200C512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E8BC-53C5-4EA4-8C6D-CB229B6A2E05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4A9593F-4DB4-412B-9203-BB565E4C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79E5476-CCEC-4D8E-9EBE-4490513D6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F72A8-E796-4773-A252-5F9F081046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9688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D26DE1D-32E4-49C1-B835-997A37135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1745C4A-76A1-49B7-AE84-464DD32BDA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83FC7CB-8826-4D5C-9A24-DC71CAFD3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E8BC-53C5-4EA4-8C6D-CB229B6A2E05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8AF70D3-704A-4277-BDA8-4C72B21D6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88EB4E5-CAC4-4562-A74D-8131DA141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F72A8-E796-4773-A252-5F9F081046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203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2D1518CB-F904-4F33-9983-EA935F7708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D34E367F-E18B-458F-902F-83CE3D8DFF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67BA4D0-F3DE-4F21-81D9-F02D4D96A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E8BC-53C5-4EA4-8C6D-CB229B6A2E05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49D7E40-7384-4C8C-B39D-DE2648BE4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95D610F-5CCA-44F3-961D-48BD9D84B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F72A8-E796-4773-A252-5F9F081046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06214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379C492-CE78-4F2C-9495-AD3D580B0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BED8764-BE96-4B4E-8CA7-E962E1BEB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87F05D6-15DA-4738-AC07-4536196DA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E8BC-53C5-4EA4-8C6D-CB229B6A2E05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85C24CC-D4E6-40C8-91AC-C2E4DBE33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EC880A0-7236-4DB4-9307-038CBEFCE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F72A8-E796-4773-A252-5F9F081046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76538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DC30316-ABD2-4711-96F1-5629C49F9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664D2A2-FA3C-4F2C-A83B-4B7A2AA1A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8521AD2-CB54-4DEF-8AE3-2019B8D6B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E8BC-53C5-4EA4-8C6D-CB229B6A2E05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BA6E06C-1AF5-49BC-856C-A65CF25A6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34536EF-6C7D-44B6-8F3B-A1B8AF774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F72A8-E796-4773-A252-5F9F081046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525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1A286D2-3D8B-4780-8D40-06E614EEF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115E069-1443-4812-82F9-E1512A53FB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9061EFE-2D70-4138-97A3-404008EBE1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3477F98-8E6F-4766-AE71-AE0620C80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E8BC-53C5-4EA4-8C6D-CB229B6A2E05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C12D64F-7E75-4E57-A070-882E72308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D909068-AE4B-4D9C-9174-7BB3E543F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F72A8-E796-4773-A252-5F9F081046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37757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91DD6A5-AC05-49E8-8C39-93D9A8A0B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C6AD24C-85BC-4032-A8A0-F5A0282C9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5EB353D-7E21-493E-9C45-DCFECD3ECC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FC81F0EF-0ADF-46D3-8375-C13CFF547C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3834F465-4AC0-4761-A179-29EABAE77C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6450BA0A-7267-4253-81B2-72ECB69CB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E8BC-53C5-4EA4-8C6D-CB229B6A2E05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6A9FD9DF-CF90-4B62-8D84-E5740061B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26AA8AF7-93B3-4EEF-952F-9928C31B8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F72A8-E796-4773-A252-5F9F081046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1262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956ADEF-209B-4143-9F13-2E398ADE2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DACD8D4F-039D-49F0-8A9F-1DBCE6F22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E8BC-53C5-4EA4-8C6D-CB229B6A2E05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4D8539A9-2396-4107-B0BB-D5A55D05B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5D3EE88-1012-41CF-81AD-69D4369D2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F72A8-E796-4773-A252-5F9F081046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3427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3653021E-94CC-495D-9FC2-A770366DE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E8BC-53C5-4EA4-8C6D-CB229B6A2E05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4ECA93AB-5316-4963-B442-5B216D6A3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A5E84A4F-4D41-4280-B330-18E83005B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F72A8-E796-4773-A252-5F9F081046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4855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86A5130-CE18-4437-B527-079C71A04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B6E4112-5081-42B0-A1CD-529C14FA6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85E9EA9-464A-4886-9FC7-FEB21489F1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A2B1531-5070-46D0-A190-5368B0C7C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E8BC-53C5-4EA4-8C6D-CB229B6A2E05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FC2FA79-57F5-442E-852D-E5438510F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25F9618-38C6-439E-BAE9-7BDF78D4C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F72A8-E796-4773-A252-5F9F081046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65738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AD48FC5-429C-409D-B2C8-7EF4990F3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384363A3-3714-4C24-A26B-A6C1D64D4C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DBB0C48-2710-474D-A9F0-E71DD50414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54C8382-BD13-49D8-8851-39AF573D7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E8BC-53C5-4EA4-8C6D-CB229B6A2E05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34FAA49-1046-4109-885B-6F20A7DEB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513CBFB-76EF-4BC6-AA26-B48F41B0F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F72A8-E796-4773-A252-5F9F081046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296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1B0A30-D545-4374-9259-2B593D367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9D0D631-4264-4201-95D6-50A512DDF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44D7FE2-D49C-4A99-94AC-A7D1E1AAD1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8E8BC-53C5-4EA4-8C6D-CB229B6A2E05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8E2D87E-97CD-4751-80CB-B2C5D5F48E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A5ADCC1-1144-43A7-987A-41BFB8E0D3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F72A8-E796-4773-A252-5F9F081046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6554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I:\&#1044;&#1048;&#1057;&#1058;&#1040;&#1053;&#1058;\&#1074;&#1077;&#1089;&#1077;&#1083;&#1072;&#1103;%20&#1087;&#1077;&#1089;&#1077;&#1085;&#1082;&#1072;%20&#1076;&#1083;&#1103;%20&#1080;&#1075;&#1088;.mp3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.pinimg.com/originals/02/19/46/02194648c2d7d02dd5a1d841dc4c8be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60C6124-AAD8-476C-84AA-00067C74C890}"/>
              </a:ext>
            </a:extLst>
          </p:cNvPr>
          <p:cNvSpPr txBox="1"/>
          <p:nvPr/>
        </p:nvSpPr>
        <p:spPr>
          <a:xfrm>
            <a:off x="2440742" y="2600736"/>
            <a:ext cx="7251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</a:t>
            </a:r>
            <a:r>
              <a:rPr lang="ru-RU" sz="7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Пустое место</a:t>
            </a:r>
            <a:r>
              <a:rPr lang="ru-RU" sz="7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  <a:endParaRPr lang="ru-RU" sz="7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1520" y="294474"/>
            <a:ext cx="112682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</a:p>
          <a:p>
            <a:pPr lvl="0"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«Олененок»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8522" y="1389578"/>
            <a:ext cx="106961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по физической культуре для детей подготовительной к школе группы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80516" y="5457317"/>
            <a:ext cx="46048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pPr lvl="0"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по физической культуре</a:t>
            </a:r>
          </a:p>
          <a:p>
            <a:pPr lvl="0"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Быкова Э.В.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4" descr="https://vcs.resh.edu.ru/uploads/lesson_extract/4148/20190719115121/OEBPS/objects/m_ptls_2_48_1/5c541c1c8b141757fe1e3cd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9641" y="3557709"/>
            <a:ext cx="3300291" cy="33002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62981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s://i.pinimg.com/originals/02/19/46/02194648c2d7d02dd5a1d841dc4c8be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F9252AF-4C8F-4386-80A2-AD88651F4983}"/>
              </a:ext>
            </a:extLst>
          </p:cNvPr>
          <p:cNvSpPr txBox="1"/>
          <p:nvPr/>
        </p:nvSpPr>
        <p:spPr>
          <a:xfrm>
            <a:off x="2061029" y="173145"/>
            <a:ext cx="84175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виды движений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E521966-E4AC-47C8-AC10-DE853CF2FA9F}"/>
              </a:ext>
            </a:extLst>
          </p:cNvPr>
          <p:cNvSpPr txBox="1"/>
          <p:nvPr/>
        </p:nvSpPr>
        <p:spPr>
          <a:xfrm>
            <a:off x="1083214" y="1054176"/>
            <a:ext cx="106740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1.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Лазанье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гимнастическую стенку (2—3 раза).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="" xmlns:a16="http://schemas.microsoft.com/office/drawing/2014/main" id="{62F4532D-7175-490B-B0C3-3927CB46A8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2" name="Picture 2" descr="https://myslide.ru/documents_7/7f6d3c05ab2c9c890602d76d777db9f7/img2.jpg"/>
          <p:cNvPicPr>
            <a:picLocks noChangeAspect="1" noChangeArrowheads="1"/>
          </p:cNvPicPr>
          <p:nvPr/>
        </p:nvPicPr>
        <p:blipFill>
          <a:blip r:embed="rId3" cstate="print"/>
          <a:srcRect l="19743" t="28185" r="21734" b="4054"/>
          <a:stretch>
            <a:fillRect/>
          </a:stretch>
        </p:blipFill>
        <p:spPr bwMode="auto">
          <a:xfrm>
            <a:off x="3840480" y="3080825"/>
            <a:ext cx="4459458" cy="28979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59842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s://i.pinimg.com/originals/02/19/46/02194648c2d7d02dd5a1d841dc4c8be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F9252AF-4C8F-4386-80A2-AD88651F4983}"/>
              </a:ext>
            </a:extLst>
          </p:cNvPr>
          <p:cNvSpPr txBox="1"/>
          <p:nvPr/>
        </p:nvSpPr>
        <p:spPr>
          <a:xfrm>
            <a:off x="2061029" y="173145"/>
            <a:ext cx="84175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Основные виды движений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E521966-E4AC-47C8-AC10-DE853CF2FA9F}"/>
              </a:ext>
            </a:extLst>
          </p:cNvPr>
          <p:cNvSpPr txBox="1"/>
          <p:nvPr/>
        </p:nvSpPr>
        <p:spPr>
          <a:xfrm>
            <a:off x="1278821" y="1041010"/>
            <a:ext cx="109131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Равновесие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ходьба по прямой с перешагиванием через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кубики,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разложенные на расстоянии одного шага ребенка, попеременно правой и левой ногой, руки за голову (2-3 раза).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="" xmlns:a16="http://schemas.microsoft.com/office/drawing/2014/main" id="{62F4532D-7175-490B-B0C3-3927CB46A8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 descr="https://ds05.infourok.ru/uploads/ex/0998/00121e7f-998603ae/hello_html_119ea3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578"/>
          <a:stretch>
            <a:fillRect/>
          </a:stretch>
        </p:blipFill>
        <p:spPr bwMode="auto">
          <a:xfrm>
            <a:off x="3278603" y="2799472"/>
            <a:ext cx="5715000" cy="35889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5559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i.pinimg.com/originals/02/19/46/02194648c2d7d02dd5a1d841dc4c8be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F9252AF-4C8F-4386-80A2-AD88651F4983}"/>
              </a:ext>
            </a:extLst>
          </p:cNvPr>
          <p:cNvSpPr txBox="1"/>
          <p:nvPr/>
        </p:nvSpPr>
        <p:spPr>
          <a:xfrm>
            <a:off x="2061029" y="173145"/>
            <a:ext cx="84175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Основные виды движений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E521966-E4AC-47C8-AC10-DE853CF2FA9F}"/>
              </a:ext>
            </a:extLst>
          </p:cNvPr>
          <p:cNvSpPr txBox="1"/>
          <p:nvPr/>
        </p:nvSpPr>
        <p:spPr>
          <a:xfrm>
            <a:off x="653143" y="1054176"/>
            <a:ext cx="110889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3. 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Прыжки на правой и левой ноге между предметами (кубики, набивные мячи, кегли; расстояние между предметами 40 см).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="" xmlns:a16="http://schemas.microsoft.com/office/drawing/2014/main" id="{62F4532D-7175-490B-B0C3-3927CB46A8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https://iknigi.net/books_files/online_html/70576/i_00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15397" y="2300926"/>
            <a:ext cx="4122077" cy="4219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54458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s://i.pinimg.com/originals/02/19/46/02194648c2d7d02dd5a1d841dc4c8be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F9252AF-4C8F-4386-80A2-AD88651F4983}"/>
              </a:ext>
            </a:extLst>
          </p:cNvPr>
          <p:cNvSpPr txBox="1"/>
          <p:nvPr/>
        </p:nvSpPr>
        <p:spPr>
          <a:xfrm>
            <a:off x="644099" y="209437"/>
            <a:ext cx="117420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Подвижная игра </a:t>
            </a: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«Пустое место»</a:t>
            </a:r>
            <a:endParaRPr kumimoji="0" lang="ru-RU" sz="4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="" xmlns:a16="http://schemas.microsoft.com/office/drawing/2014/main" id="{62F4532D-7175-490B-B0C3-3927CB46A8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D2A5ED8-FAF5-4D94-BD86-39BA82A5D801}"/>
              </a:ext>
            </a:extLst>
          </p:cNvPr>
          <p:cNvSpPr txBox="1"/>
          <p:nvPr/>
        </p:nvSpPr>
        <p:spPr>
          <a:xfrm>
            <a:off x="1814732" y="944335"/>
            <a:ext cx="8361237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Играющие становятся в круг, поставив руки на пояс, - получаются окошки. Выбирается водящий. Он ходит сзади круга и говорит: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Вокруг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домика хожу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И в окошки я гляжу,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К одному я подойду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И тихонько постучу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 слова «постучу» водящий останавливается, заглядывает в окошко, против которого остановился, и говорит: </a:t>
            </a:r>
            <a:r>
              <a:rPr lang="ru-RU" sz="2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«Тук-тук-тук».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Стоящий впереди спрашивает: «Кто пришел?». Водящий называет свое имя. Стоящий в кругу спрашивает </a:t>
            </a:r>
            <a:r>
              <a:rPr lang="ru-RU" sz="2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:«Зачем пришел?».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Водящий отвечает </a:t>
            </a:r>
            <a:r>
              <a:rPr lang="ru-RU" sz="2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:«Бежим на перегонки»,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и оба бегут вокруг играющих в разные стороны. В кругу оказывается пустое место. Тот, кто добежит до него первым, остается в круге; опоздавший становится водящим, и игра продолжается.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https://ds04.infourok.ru/uploads/ex/0a53/000267ca-6d1e4127/img7.jpg"/>
          <p:cNvPicPr>
            <a:picLocks noChangeAspect="1" noChangeArrowheads="1"/>
          </p:cNvPicPr>
          <p:nvPr/>
        </p:nvPicPr>
        <p:blipFill>
          <a:blip r:embed="rId3" cstate="print"/>
          <a:srcRect t="25436"/>
          <a:stretch>
            <a:fillRect/>
          </a:stretch>
        </p:blipFill>
        <p:spPr bwMode="auto">
          <a:xfrm>
            <a:off x="745587" y="1759241"/>
            <a:ext cx="4036056" cy="22570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9314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.pinimg.com/originals/02/19/46/02194648c2d7d02dd5a1d841dc4c8be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pic>
        <p:nvPicPr>
          <p:cNvPr id="26628" name="Picture 4" descr="https://vcs.resh.edu.ru/uploads/lesson_extract/4148/20190719115121/OEBPS/objects/m_ptls_2_48_1/5c541c1c8b141757fe1e3cd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7261" y="2502631"/>
            <a:ext cx="4664858" cy="4664858"/>
          </a:xfrm>
          <a:prstGeom prst="rect">
            <a:avLst/>
          </a:prstGeom>
          <a:noFill/>
        </p:spPr>
      </p:pic>
      <p:pic>
        <p:nvPicPr>
          <p:cNvPr id="5" name="веселая песенка для игр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145322" y="1082039"/>
            <a:ext cx="1216855" cy="12168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3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.pinimg.com/originals/02/19/46/02194648c2d7d02dd5a1d841dc4c8be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812345" y="322609"/>
            <a:ext cx="41359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25748" y="1262969"/>
            <a:ext cx="845468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v"/>
              <a:defRPr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овторить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ходьбу и бег с выполнением задания; </a:t>
            </a:r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  <a:defRPr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упражнять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лазанью на гимнастическую стенку; </a:t>
            </a:r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  <a:defRPr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повторить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упражнения на равновесие и прыжки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2981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.pinimg.com/originals/02/19/46/02194648c2d7d02dd5a1d841dc4c8be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812345" y="322609"/>
            <a:ext cx="41359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82019" y="1488052"/>
            <a:ext cx="845468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v"/>
              <a:defRPr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ходьба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колонне по одному; </a:t>
            </a:r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  <a:defRPr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игровое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 «Река и ров»; </a:t>
            </a:r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  <a:defRPr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ходьба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бег врассыпную с остановкой по сигналу педагога.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2981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s://i.pinimg.com/originals/02/19/46/02194648c2d7d02dd5a1d841dc4c8be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F9252AF-4C8F-4386-80A2-AD88651F4983}"/>
              </a:ext>
            </a:extLst>
          </p:cNvPr>
          <p:cNvSpPr txBox="1"/>
          <p:nvPr/>
        </p:nvSpPr>
        <p:spPr>
          <a:xfrm>
            <a:off x="1575582" y="299755"/>
            <a:ext cx="90155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Общеразвивающие упражнения.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E521966-E4AC-47C8-AC10-DE853CF2FA9F}"/>
              </a:ext>
            </a:extLst>
          </p:cNvPr>
          <p:cNvSpPr txBox="1"/>
          <p:nvPr/>
        </p:nvSpPr>
        <p:spPr>
          <a:xfrm>
            <a:off x="1473981" y="1092884"/>
            <a:ext cx="95503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strike="noStrike" kern="1200" cap="none" spc="0" normalizeH="0" baseline="0" noProof="0" dirty="0">
                <a:ln>
                  <a:noFill/>
                </a:ln>
                <a:solidFill>
                  <a:srgbClr val="01035B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1.</a:t>
            </a: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rgbClr val="01035B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И. п. — стойка ноги на ширине плеч, руки на пояс. 1 —руки в стороны; 2 — руки за голову; 3 — руки в стороны; 4 — исходное положение (6-8 раз).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CB874FFA-6F6E-44E9-A867-0F15DB88EE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3085" b="97686" l="0" r="68286">
                        <a14:foregroundMark x1="10286" y1="41131" x2="10286" y2="41131"/>
                        <a14:foregroundMark x1="47714" y1="32905" x2="47714" y2="32905"/>
                        <a14:foregroundMark x1="46857" y1="13625" x2="46857" y2="13625"/>
                        <a14:foregroundMark x1="43000" y1="18766" x2="43000" y2="18766"/>
                        <a14:foregroundMark x1="45429" y1="24165" x2="45429" y2="24165"/>
                        <a14:foregroundMark x1="31857" y1="29563" x2="31857" y2="29563"/>
                        <a14:foregroundMark x1="20714" y1="24936" x2="20714" y2="24936"/>
                        <a14:foregroundMark x1="11857" y1="21080" x2="11857" y2="21080"/>
                        <a14:foregroundMark x1="2857" y1="22622" x2="2857" y2="22622"/>
                        <a14:foregroundMark x1="12714" y1="37532" x2="12714" y2="37532"/>
                        <a14:foregroundMark x1="13857" y1="31362" x2="13857" y2="31362"/>
                        <a14:foregroundMark x1="15714" y1="38303" x2="15714" y2="38303"/>
                        <a14:foregroundMark x1="15286" y1="69666" x2="15286" y2="69666"/>
                        <a14:foregroundMark x1="11000" y1="71208" x2="11000" y2="71208"/>
                        <a14:foregroundMark x1="14714" y1="86889" x2="14714" y2="86889"/>
                        <a14:foregroundMark x1="43000" y1="68123" x2="43000" y2="68123"/>
                        <a14:foregroundMark x1="47714" y1="69152" x2="47714" y2="69152"/>
                        <a14:foregroundMark x1="47143" y1="35476" x2="47143" y2="35476"/>
                        <a14:foregroundMark x1="42714" y1="37532" x2="42714" y2="37532"/>
                        <a14:foregroundMark x1="44857" y1="29563" x2="44857" y2="29563"/>
                        <a14:foregroundMark x1="58857" y1="27763" x2="58857" y2="277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122" r="32435"/>
          <a:stretch/>
        </p:blipFill>
        <p:spPr>
          <a:xfrm>
            <a:off x="4267988" y="3020682"/>
            <a:ext cx="2827501" cy="353550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15969986-85C8-409A-BBB5-99B7D963195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2017"/>
          <a:stretch/>
        </p:blipFill>
        <p:spPr>
          <a:xfrm>
            <a:off x="7589452" y="3108497"/>
            <a:ext cx="1948443" cy="341955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A2A120BF-AF75-4DE6-BDD8-42981D7B161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10000" b="95417" l="28750" r="49063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39" t="44927" r="53590"/>
          <a:stretch/>
        </p:blipFill>
        <p:spPr>
          <a:xfrm>
            <a:off x="1481826" y="2668766"/>
            <a:ext cx="2153859" cy="45225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473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i.pinimg.com/originals/02/19/46/02194648c2d7d02dd5a1d841dc4c8be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F9252AF-4C8F-4386-80A2-AD88651F4983}"/>
              </a:ext>
            </a:extLst>
          </p:cNvPr>
          <p:cNvSpPr txBox="1"/>
          <p:nvPr/>
        </p:nvSpPr>
        <p:spPr>
          <a:xfrm>
            <a:off x="1030516" y="149272"/>
            <a:ext cx="105518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Общеразвивающие упражнения.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E521966-E4AC-47C8-AC10-DE853CF2FA9F}"/>
              </a:ext>
            </a:extLst>
          </p:cNvPr>
          <p:cNvSpPr txBox="1"/>
          <p:nvPr/>
        </p:nvSpPr>
        <p:spPr>
          <a:xfrm>
            <a:off x="1416822" y="920955"/>
            <a:ext cx="95503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rgbClr val="01035B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2. И. п. — основная стойка, руки за голову. 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1035B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1 </a:t>
            </a: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rgbClr val="01035B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— поворот вправо, руки в стороны; 2 — исходное положение; 3—4 — влево (6 раз).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rgbClr val="01035B"/>
              </a:solidFill>
              <a:effectLst/>
              <a:uLnTx/>
              <a:uFillTx/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71A18D7-944C-4BAF-A2A7-10F497D407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179" y="2618877"/>
            <a:ext cx="4040557" cy="34025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43728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i.pinimg.com/originals/02/19/46/02194648c2d7d02dd5a1d841dc4c8be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F9252AF-4C8F-4386-80A2-AD88651F4983}"/>
              </a:ext>
            </a:extLst>
          </p:cNvPr>
          <p:cNvSpPr txBox="1"/>
          <p:nvPr/>
        </p:nvSpPr>
        <p:spPr>
          <a:xfrm>
            <a:off x="1856936" y="215225"/>
            <a:ext cx="99580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Общеразвивающие упражнения.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E521966-E4AC-47C8-AC10-DE853CF2FA9F}"/>
              </a:ext>
            </a:extLst>
          </p:cNvPr>
          <p:cNvSpPr txBox="1"/>
          <p:nvPr/>
        </p:nvSpPr>
        <p:spPr>
          <a:xfrm>
            <a:off x="1291102" y="1020897"/>
            <a:ext cx="95503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strike="noStrike" kern="1200" cap="none" spc="0" normalizeH="0" baseline="0" noProof="0" dirty="0">
                <a:ln>
                  <a:noFill/>
                </a:ln>
                <a:solidFill>
                  <a:srgbClr val="01035B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3. И. п. — основная стойка, руки в стороны. 1 — присесть руки на пояс; 2 — исходное положение (6 раз).</a:t>
            </a:r>
            <a:endParaRPr kumimoji="0" lang="ru-RU" sz="2400" u="none" strike="noStrike" kern="1200" cap="none" spc="0" normalizeH="0" baseline="0" noProof="0" dirty="0">
              <a:ln>
                <a:noFill/>
              </a:ln>
              <a:solidFill>
                <a:srgbClr val="01035B"/>
              </a:solidFill>
              <a:effectLst/>
              <a:uLnTx/>
              <a:uFillTx/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4FA481A-54A4-47F5-8068-E566F61DA2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3085" b="97686" l="0" r="68286">
                        <a14:foregroundMark x1="10286" y1="41131" x2="10286" y2="41131"/>
                        <a14:foregroundMark x1="47714" y1="32905" x2="47714" y2="32905"/>
                        <a14:foregroundMark x1="46857" y1="13625" x2="46857" y2="13625"/>
                        <a14:foregroundMark x1="43000" y1="18766" x2="43000" y2="18766"/>
                        <a14:foregroundMark x1="45429" y1="24165" x2="45429" y2="24165"/>
                        <a14:foregroundMark x1="31857" y1="29563" x2="31857" y2="29563"/>
                        <a14:foregroundMark x1="20714" y1="24936" x2="20714" y2="24936"/>
                        <a14:foregroundMark x1="11857" y1="21080" x2="11857" y2="21080"/>
                        <a14:foregroundMark x1="2857" y1="22622" x2="2857" y2="22622"/>
                        <a14:foregroundMark x1="12714" y1="37532" x2="12714" y2="37532"/>
                        <a14:foregroundMark x1="13857" y1="31362" x2="13857" y2="31362"/>
                        <a14:foregroundMark x1="15714" y1="38303" x2="15714" y2="38303"/>
                        <a14:foregroundMark x1="15286" y1="69666" x2="15286" y2="69666"/>
                        <a14:foregroundMark x1="11000" y1="71208" x2="11000" y2="71208"/>
                        <a14:foregroundMark x1="14714" y1="86889" x2="14714" y2="86889"/>
                        <a14:foregroundMark x1="43000" y1="68123" x2="43000" y2="68123"/>
                        <a14:foregroundMark x1="47714" y1="69152" x2="47714" y2="69152"/>
                        <a14:foregroundMark x1="47143" y1="35476" x2="47143" y2="35476"/>
                        <a14:foregroundMark x1="42714" y1="37532" x2="42714" y2="37532"/>
                        <a14:foregroundMark x1="44857" y1="29563" x2="44857" y2="29563"/>
                        <a14:foregroundMark x1="58857" y1="27763" x2="58857" y2="277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122" r="32435"/>
          <a:stretch/>
        </p:blipFill>
        <p:spPr>
          <a:xfrm>
            <a:off x="1280709" y="2383013"/>
            <a:ext cx="3135086" cy="392010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B6117591-19D1-45FA-A046-4E2E1BBD1E7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34400" b="92000" l="46032" r="98413">
                        <a14:foregroundMark x1="67460" y1="63200" x2="67460" y2="63200"/>
                        <a14:foregroundMark x1="73810" y1="44800" x2="73810" y2="44800"/>
                        <a14:foregroundMark x1="69048" y1="44800" x2="69048" y2="44800"/>
                        <a14:foregroundMark x1="60317" y1="56800" x2="60317" y2="56800"/>
                        <a14:foregroundMark x1="60317" y1="73600" x2="60317" y2="73600"/>
                        <a14:foregroundMark x1="72222" y1="71200" x2="72222" y2="71200"/>
                        <a14:foregroundMark x1="74603" y1="60800" x2="74603" y2="60800"/>
                        <a14:foregroundMark x1="61905" y1="84800" x2="61905" y2="84800"/>
                        <a14:foregroundMark x1="71429" y1="81600" x2="71429" y2="81600"/>
                        <a14:foregroundMark x1="73810" y1="83200" x2="73810" y2="83200"/>
                        <a14:foregroundMark x1="53968" y1="74400" x2="53968" y2="74400"/>
                        <a14:foregroundMark x1="69048" y1="79200" x2="69048" y2="79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363" t="32420" r="8644" b="5676"/>
          <a:stretch/>
        </p:blipFill>
        <p:spPr>
          <a:xfrm>
            <a:off x="4996040" y="2968282"/>
            <a:ext cx="2576913" cy="35172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54250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i.pinimg.com/originals/02/19/46/02194648c2d7d02dd5a1d841dc4c8be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F9252AF-4C8F-4386-80A2-AD88651F4983}"/>
              </a:ext>
            </a:extLst>
          </p:cNvPr>
          <p:cNvSpPr txBox="1"/>
          <p:nvPr/>
        </p:nvSpPr>
        <p:spPr>
          <a:xfrm>
            <a:off x="1826282" y="382413"/>
            <a:ext cx="98033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Общеразвивающие упражнения.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E521966-E4AC-47C8-AC10-DE853CF2FA9F}"/>
              </a:ext>
            </a:extLst>
          </p:cNvPr>
          <p:cNvSpPr txBox="1"/>
          <p:nvPr/>
        </p:nvSpPr>
        <p:spPr>
          <a:xfrm>
            <a:off x="590843" y="1250326"/>
            <a:ext cx="104476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4. И. п. — сидя, ноги врозь, руки на пояс. I — руки в стороны; 2 — наклон вперед, коснуться носка правой (левой) ноги; 3 — выпрямиться, руки в стороны; 4 — исходное положение (6-8 раз).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F9F3507-A55B-40A2-ADEA-1F46F8CDB3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94915" l="1258" r="96855">
                        <a14:foregroundMark x1="9434" y1="32203" x2="9434" y2="32203"/>
                        <a14:foregroundMark x1="14465" y1="69492" x2="14465" y2="69492"/>
                        <a14:foregroundMark x1="19497" y1="61017" x2="19497" y2="61017"/>
                        <a14:foregroundMark x1="67925" y1="54237" x2="67925" y2="54237"/>
                        <a14:foregroundMark x1="72956" y1="74576" x2="72956" y2="74576"/>
                        <a14:foregroundMark x1="49057" y1="45763" x2="49057" y2="45763"/>
                        <a14:backgroundMark x1="81761" y1="72881" x2="81761" y2="72881"/>
                        <a14:backgroundMark x1="52201" y1="55932" x2="52201" y2="55932"/>
                        <a14:backgroundMark x1="44025" y1="52542" x2="44025" y2="52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553" y="3483534"/>
            <a:ext cx="6459094" cy="23967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70697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i.pinimg.com/originals/02/19/46/02194648c2d7d02dd5a1d841dc4c8be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F9252AF-4C8F-4386-80A2-AD88651F4983}"/>
              </a:ext>
            </a:extLst>
          </p:cNvPr>
          <p:cNvSpPr txBox="1"/>
          <p:nvPr/>
        </p:nvSpPr>
        <p:spPr>
          <a:xfrm>
            <a:off x="1252025" y="393512"/>
            <a:ext cx="105929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Общеразвивающие упражнения.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E521966-E4AC-47C8-AC10-DE853CF2FA9F}"/>
              </a:ext>
            </a:extLst>
          </p:cNvPr>
          <p:cNvSpPr txBox="1"/>
          <p:nvPr/>
        </p:nvSpPr>
        <p:spPr>
          <a:xfrm>
            <a:off x="1080086" y="1101398"/>
            <a:ext cx="95503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rgbClr val="01035B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5. И. п. —лежа на спине, руки вдоль туловища. Имитация езды на велосипеде (1—8 раз, пауза и повторить) (3-4 раза).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C99712C-5757-42AB-BE95-CC350FC7E0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9932" b="89983" l="2500" r="91438">
                        <a14:foregroundMark x1="70000" y1="71147" x2="70000" y2="71147"/>
                        <a14:foregroundMark x1="73188" y1="74486" x2="73188" y2="74486"/>
                        <a14:foregroundMark x1="84813" y1="68921" x2="84813" y2="68921"/>
                        <a14:foregroundMark x1="60125" y1="50685" x2="60125" y2="50685"/>
                        <a14:foregroundMark x1="21938" y1="45719" x2="21938" y2="45719"/>
                        <a14:foregroundMark x1="10688" y1="33647" x2="10688" y2="33647"/>
                        <a14:foregroundMark x1="44875" y1="84075" x2="44875" y2="84075"/>
                        <a14:foregroundMark x1="54750" y1="83476" x2="54750" y2="83476"/>
                        <a14:foregroundMark x1="68938" y1="79366" x2="68938" y2="79366"/>
                        <a14:foregroundMark x1="58062" y1="71575" x2="58062" y2="71575"/>
                        <a14:foregroundMark x1="64625" y1="66866" x2="64625" y2="66866"/>
                        <a14:foregroundMark x1="63125" y1="74486" x2="63125" y2="74486"/>
                        <a14:foregroundMark x1="60563" y1="68493" x2="60563" y2="68493"/>
                        <a14:foregroundMark x1="81563" y1="68065" x2="81563" y2="68065"/>
                        <a14:foregroundMark x1="86313" y1="68493" x2="86313" y2="68493"/>
                        <a14:foregroundMark x1="82750" y1="67038" x2="82750" y2="67038"/>
                        <a14:foregroundMark x1="78375" y1="70120" x2="78375" y2="70120"/>
                        <a14:foregroundMark x1="76438" y1="69777" x2="76438" y2="69777"/>
                        <a14:foregroundMark x1="81250" y1="64983" x2="81250" y2="64983"/>
                        <a14:foregroundMark x1="81250" y1="65240" x2="81250" y2="65240"/>
                        <a14:foregroundMark x1="81375" y1="64983" x2="81375" y2="64983"/>
                        <a14:foregroundMark x1="75438" y1="75257" x2="75438" y2="75257"/>
                        <a14:foregroundMark x1="41250" y1="85103" x2="41250" y2="85103"/>
                        <a14:foregroundMark x1="51750" y1="83476" x2="51750" y2="83476"/>
                        <a14:foregroundMark x1="60563" y1="81678" x2="60563" y2="81678"/>
                        <a14:foregroundMark x1="71938" y1="75685" x2="71938" y2="75685"/>
                        <a14:foregroundMark x1="73938" y1="78339" x2="73938" y2="78339"/>
                        <a14:foregroundMark x1="39188" y1="85360" x2="39188" y2="85360"/>
                        <a14:foregroundMark x1="37500" y1="85360" x2="37500" y2="85360"/>
                        <a14:foregroundMark x1="43500" y1="84760" x2="43500" y2="84760"/>
                        <a14:foregroundMark x1="40063" y1="74058" x2="40063" y2="74058"/>
                        <a14:foregroundMark x1="45938" y1="54966" x2="45938" y2="54966"/>
                        <a14:foregroundMark x1="41438" y1="55394" x2="41438" y2="55394"/>
                        <a14:foregroundMark x1="54875" y1="54538" x2="54875" y2="54538"/>
                        <a14:foregroundMark x1="63438" y1="52911" x2="63438" y2="52911"/>
                        <a14:foregroundMark x1="62813" y1="48373" x2="62813" y2="48373"/>
                        <a14:foregroundMark x1="60000" y1="56592" x2="60000" y2="56592"/>
                        <a14:foregroundMark x1="58500" y1="51712" x2="58500" y2="51712"/>
                        <a14:foregroundMark x1="52063" y1="52740" x2="52063" y2="52740"/>
                        <a14:foregroundMark x1="48750" y1="54538" x2="48750" y2="54538"/>
                        <a14:foregroundMark x1="34250" y1="52312" x2="34250" y2="52312"/>
                        <a14:foregroundMark x1="35438" y1="57620" x2="35438" y2="57620"/>
                        <a14:foregroundMark x1="29000" y1="51884" x2="29000" y2="51884"/>
                        <a14:foregroundMark x1="26438" y1="48373" x2="26438" y2="48373"/>
                        <a14:foregroundMark x1="18188" y1="41267" x2="18188" y2="41267"/>
                        <a14:foregroundMark x1="14625" y1="37928" x2="14625" y2="37928"/>
                        <a14:foregroundMark x1="8750" y1="29110" x2="8750" y2="29110"/>
                        <a14:foregroundMark x1="8750" y1="22346" x2="8750" y2="22346"/>
                        <a14:foregroundMark x1="9688" y1="26884" x2="9688" y2="26884"/>
                        <a14:foregroundMark x1="21938" y1="43664" x2="21938" y2="43664"/>
                        <a14:foregroundMark x1="26313" y1="45976" x2="26313" y2="45976"/>
                        <a14:foregroundMark x1="33313" y1="48801" x2="33313" y2="48801"/>
                        <a14:foregroundMark x1="38250" y1="58048" x2="38250" y2="58048"/>
                        <a14:foregroundMark x1="32438" y1="54966" x2="32438" y2="54966"/>
                        <a14:foregroundMark x1="36625" y1="54195" x2="36625" y2="54195"/>
                        <a14:foregroundMark x1="39938" y1="83904" x2="39938" y2="83904"/>
                        <a14:foregroundMark x1="35250" y1="60274" x2="35250" y2="60274"/>
                        <a14:foregroundMark x1="57563" y1="74229" x2="57563" y2="74229"/>
                        <a14:foregroundMark x1="66438" y1="70548" x2="66438" y2="70548"/>
                        <a14:backgroundMark x1="47563" y1="60274" x2="47563" y2="602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71" t="10780" r="3016" b="4473"/>
          <a:stretch/>
        </p:blipFill>
        <p:spPr>
          <a:xfrm>
            <a:off x="3641186" y="2876789"/>
            <a:ext cx="4487595" cy="29625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8678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s://i.pinimg.com/originals/02/19/46/02194648c2d7d02dd5a1d841dc4c8be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F9252AF-4C8F-4386-80A2-AD88651F4983}"/>
              </a:ext>
            </a:extLst>
          </p:cNvPr>
          <p:cNvSpPr txBox="1"/>
          <p:nvPr/>
        </p:nvSpPr>
        <p:spPr>
          <a:xfrm>
            <a:off x="900052" y="389183"/>
            <a:ext cx="108324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Общеразвивающие упражнения.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E521966-E4AC-47C8-AC10-DE853CF2FA9F}"/>
              </a:ext>
            </a:extLst>
          </p:cNvPr>
          <p:cNvSpPr txBox="1"/>
          <p:nvPr/>
        </p:nvSpPr>
        <p:spPr>
          <a:xfrm>
            <a:off x="1320799" y="1199816"/>
            <a:ext cx="95503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6. И. п. — стойка ноги вместе, руки на пояс. 1-8 — прыжки на правой ноге; 1 -8 — прыжки на левой, пауза и повторить.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48C5156-A9B6-4F9B-BED1-DDF8442D77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10000" b="75278" l="39063" r="63021">
                        <a14:foregroundMark x1="51771" y1="68750" x2="51771" y2="68750"/>
                        <a14:foregroundMark x1="46667" y1="73889" x2="46667" y2="73889"/>
                        <a14:foregroundMark x1="48125" y1="69028" x2="48125" y2="69028"/>
                        <a14:backgroundMark x1="46042" y1="40000" x2="46042" y2="40000"/>
                        <a14:backgroundMark x1="60000" y1="74444" x2="60000" y2="74444"/>
                        <a14:backgroundMark x1="42188" y1="74722" x2="42188" y2="74722"/>
                        <a14:backgroundMark x1="57604" y1="73056" x2="57604" y2="73056"/>
                        <a14:backgroundMark x1="55521" y1="74306" x2="55521" y2="74306"/>
                        <a14:backgroundMark x1="44167" y1="74444" x2="44167" y2="7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279" t="18122" r="37769" b="22188"/>
          <a:stretch/>
        </p:blipFill>
        <p:spPr>
          <a:xfrm>
            <a:off x="2980996" y="2975108"/>
            <a:ext cx="1683656" cy="370974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119CF1B1-0DCE-4202-B37D-3B01C26914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2899" b="99517" l="8475" r="89831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899" y="2975108"/>
            <a:ext cx="2009507" cy="35270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129907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1330</TotalTime>
  <Words>534</Words>
  <Application>Microsoft Office PowerPoint</Application>
  <PresentationFormat>Произвольный</PresentationFormat>
  <Paragraphs>44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вася</dc:creator>
  <cp:lastModifiedBy>1</cp:lastModifiedBy>
  <cp:revision>43</cp:revision>
  <dcterms:created xsi:type="dcterms:W3CDTF">2020-10-06T05:10:13Z</dcterms:created>
  <dcterms:modified xsi:type="dcterms:W3CDTF">2021-03-18T04:03:39Z</dcterms:modified>
</cp:coreProperties>
</file>