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63" r:id="rId10"/>
    <p:sldId id="264" r:id="rId11"/>
    <p:sldId id="271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44;&#1077;&#1090;&#1089;&#1082;&#1072;&#1103;%20&#1055;&#1077;&#1089;&#1085;&#1103;%20&#1047;&#1072;&#1081;&#1082;&#1072;%20&#1057;&#1077;&#1088;&#1077;&#1085;&#1100;&#1082;&#1080;&#1081;%20&#1057;&#1082;&#1072;&#1079;&#1082;&#1072;%20&#1052;&#1091;&#1083;&#1100;&#1090;&#1080;&#1082;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0" name="Picture 16" descr="https://faqkontakt.ru/wp-content/uploads/2020/05/vk-me4_res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26064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24744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средней группы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5733256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060848"/>
            <a:ext cx="49685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Зайка серенький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AutoShape 4" descr="https://razom.media/wp-content/uploads/2018/12/Children-Page6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s://razom.media/wp-content/uploads/2018/12/Children-Page6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https://razom.media/wp-content/uploads/2018/12/Children-Page6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Равновесие - ходьба по доске, положенной на пол.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7024" y="476672"/>
            <a:ext cx="554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3074" name="Picture 2" descr="https://ds05.infourok.ru/uploads/ex/06b5/0015ec2c-179206d0/hello_html_m68c75b2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492896"/>
            <a:ext cx="476250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Прыжки через 5-6 шнуров, положенных в одну линию. Воспитатель ставит две гимнастические скамейки, затем кладет на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7024" y="476672"/>
            <a:ext cx="554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28674" name="Picture 2" descr="https://1.bp.blogspot.com/-h8WNTTOVAUY/XqE3kule6nI/AAAAAAAAAZw/hV7ge3ENov0lJ4u2-3ugi_JS8fYP5IfOQCLcBGAsYHQ/s1600/i_0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36912"/>
            <a:ext cx="5715000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882" y="0"/>
            <a:ext cx="8574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«Зайка серенький»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560" y="692696"/>
            <a:ext cx="806489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– «зайки» сидят на скамейке. Воспитатель предлагает выбежать «зайчикам» на середину площадки («полянку»). Дети выходят на середину площадки, становятся около воспитателя и приседают на корточки.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произносит текст: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Зайка беленький сидит                         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шевелят кистями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ушами шевелит.                                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рук, подняв их к голове,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 так, вот так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имитируя заячьи уши.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ушами шевелит.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Зайке холодно сидеть,                          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Хлопают в ладоши.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лапочки погреть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Хлоп, хлоп, хлоп, хлоп,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лапочки погреть.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Зайке холодно стоять,                          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Подпрыгивают на обеих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зайке поскакать.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ногах на месте.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Скок-скок, скок-скок,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зайке поскакать.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(Название игрушки)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зайку испугал,     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Конкретно указывается,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            кто испугал зайку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Зайка прыг и ускакал.                          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(воспитатель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показывает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            игрушку).          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            Дети убегают на свои места. 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2928" y="188640"/>
            <a:ext cx="8574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«Зайка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серенький»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4" cstate="print"/>
          <a:srcRect l="19446" t="13696" r="21518"/>
          <a:stretch>
            <a:fillRect/>
          </a:stretch>
        </p:blipFill>
        <p:spPr bwMode="auto">
          <a:xfrm>
            <a:off x="1761142" y="2852936"/>
            <a:ext cx="3026882" cy="3468053"/>
          </a:xfrm>
          <a:prstGeom prst="rect">
            <a:avLst/>
          </a:prstGeom>
          <a:noFill/>
        </p:spPr>
      </p:pic>
      <p:pic>
        <p:nvPicPr>
          <p:cNvPr id="15" name="Детская Песня Зайка Серенький Сказка Мульт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076056" y="2204864"/>
            <a:ext cx="1376536" cy="1376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00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50707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и беге врассыпную, с остановкой по сигналу воспитателя;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повторить ползание по скамейке «по-медвежьи»;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в равновесии и прыжках.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476672"/>
            <a:ext cx="1910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6552728" y="4598240"/>
            <a:ext cx="1979712" cy="2268257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678227"/>
            <a:ext cx="1059160" cy="1966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772816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одному;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и бег врассыпную, по сигналу воспитателя остановиться.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8093" y="476672"/>
            <a:ext cx="2034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часть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4572000" y="4087926"/>
            <a:ext cx="2215626" cy="2538556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17032"/>
            <a:ext cx="1224136" cy="2273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флажки вниз. Поднять флажки в стороны, вверх, в стороны; вернуться в исходное положение (5-6 раз).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2881" y="45205"/>
            <a:ext cx="6122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флажками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8194" name="Picture 2" descr="https://ds05.infourok.ru/uploads/ex/0f5f/0011af16-85be5a4d/hello_html_48adb663.png"/>
          <p:cNvPicPr>
            <a:picLocks noChangeAspect="1" noChangeArrowheads="1"/>
          </p:cNvPicPr>
          <p:nvPr/>
        </p:nvPicPr>
        <p:blipFill>
          <a:blip r:embed="rId5" cstate="print"/>
          <a:srcRect r="40540"/>
          <a:stretch>
            <a:fillRect/>
          </a:stretch>
        </p:blipFill>
        <p:spPr bwMode="auto">
          <a:xfrm>
            <a:off x="1691680" y="2780928"/>
            <a:ext cx="4608512" cy="3321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И. п. - стойка ноги на ширине плеч, флажки вниз. Руки в стороны; наклон вперед, помахать флажками из стороны в сторону; выпрямиться, вернуться в исходное положение (5 раз).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2881" y="45205"/>
            <a:ext cx="6122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флажками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8194" name="Picture 2" descr="https://ds05.infourok.ru/uploads/ex/0f5f/0011af16-85be5a4d/hello_html_48adb663.png"/>
          <p:cNvPicPr>
            <a:picLocks noChangeAspect="1" noChangeArrowheads="1"/>
          </p:cNvPicPr>
          <p:nvPr/>
        </p:nvPicPr>
        <p:blipFill>
          <a:blip r:embed="rId5" cstate="print"/>
          <a:srcRect r="40540"/>
          <a:stretch>
            <a:fillRect/>
          </a:stretch>
        </p:blipFill>
        <p:spPr bwMode="auto">
          <a:xfrm>
            <a:off x="1331640" y="2996952"/>
            <a:ext cx="4608512" cy="3321698"/>
          </a:xfrm>
          <a:prstGeom prst="rect">
            <a:avLst/>
          </a:prstGeom>
          <a:noFill/>
        </p:spPr>
      </p:pic>
      <p:pic>
        <p:nvPicPr>
          <p:cNvPr id="25602" name="Picture 2" descr="https://ds05.infourok.ru/uploads/ex/0e35/000d54a4-a72e6191/hello_html_3be5162.png"/>
          <p:cNvPicPr>
            <a:picLocks noChangeAspect="1" noChangeArrowheads="1"/>
          </p:cNvPicPr>
          <p:nvPr/>
        </p:nvPicPr>
        <p:blipFill>
          <a:blip r:embed="rId6" cstate="print"/>
          <a:srcRect l="28375" t="30483" r="22982"/>
          <a:stretch>
            <a:fillRect/>
          </a:stretch>
        </p:blipFill>
        <p:spPr bwMode="auto">
          <a:xfrm>
            <a:off x="5292080" y="3717032"/>
            <a:ext cx="2952328" cy="2805288"/>
          </a:xfrm>
          <a:prstGeom prst="rect">
            <a:avLst/>
          </a:prstGeom>
          <a:noFill/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6804248" y="5445224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Волна 18"/>
          <p:cNvSpPr/>
          <p:nvPr/>
        </p:nvSpPr>
        <p:spPr>
          <a:xfrm rot="5400000">
            <a:off x="6300192" y="5517232"/>
            <a:ext cx="554360" cy="554360"/>
          </a:xfrm>
          <a:prstGeom prst="wav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4" name="Picture 4" descr="https://ds05.infourok.ru/uploads/ex/0e35/000d54a4-a72e6191/hello_html_3be516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75" y="-1127125"/>
            <a:ext cx="3552825" cy="2362200"/>
          </a:xfrm>
          <a:prstGeom prst="rect">
            <a:avLst/>
          </a:prstGeom>
          <a:noFill/>
        </p:spPr>
      </p:pic>
      <p:sp>
        <p:nvSpPr>
          <p:cNvPr id="22" name="Волна 21"/>
          <p:cNvSpPr/>
          <p:nvPr/>
        </p:nvSpPr>
        <p:spPr>
          <a:xfrm rot="5400000">
            <a:off x="6804248" y="5445224"/>
            <a:ext cx="554360" cy="554360"/>
          </a:xfrm>
          <a:prstGeom prst="wav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 - стойка на коленях, флажки у груди. Поворот вправо (влево), отвести флажок в сторону; вернуться в исходное положение (6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2881" y="45205"/>
            <a:ext cx="6122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флажками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24578" name="Picture 2" descr="https://iknigi.net/books_files/online_html/72084/i_00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280"/>
          <a:stretch>
            <a:fillRect/>
          </a:stretch>
        </p:blipFill>
        <p:spPr bwMode="auto">
          <a:xfrm>
            <a:off x="2627784" y="3230528"/>
            <a:ext cx="1944216" cy="3015963"/>
          </a:xfrm>
          <a:prstGeom prst="rect">
            <a:avLst/>
          </a:prstGeom>
          <a:noFill/>
        </p:spPr>
      </p:pic>
      <p:sp>
        <p:nvSpPr>
          <p:cNvPr id="9" name="Блок-схема: перфолента 8"/>
          <p:cNvSpPr/>
          <p:nvPr/>
        </p:nvSpPr>
        <p:spPr>
          <a:xfrm>
            <a:off x="3851920" y="5373216"/>
            <a:ext cx="720080" cy="648072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 - стойка ноги на ширине ступни, флажки вниз. Флажки в стороны, правую (левую) ногу в сторону на носок; вернуться в исходное положение (5-6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2881" y="45205"/>
            <a:ext cx="6122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флажками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26628" name="Picture 4" descr="https://konspekta.net/lektsianew/baza6/595089996989.files/image47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623"/>
          <a:stretch>
            <a:fillRect/>
          </a:stretch>
        </p:blipFill>
        <p:spPr bwMode="auto">
          <a:xfrm>
            <a:off x="2339752" y="3140968"/>
            <a:ext cx="2304256" cy="3288951"/>
          </a:xfrm>
          <a:prstGeom prst="rect">
            <a:avLst/>
          </a:prstGeom>
          <a:noFill/>
        </p:spPr>
      </p:pic>
      <p:sp>
        <p:nvSpPr>
          <p:cNvPr id="11" name="Волна 10"/>
          <p:cNvSpPr/>
          <p:nvPr/>
        </p:nvSpPr>
        <p:spPr>
          <a:xfrm rot="16379875">
            <a:off x="2386254" y="3689594"/>
            <a:ext cx="410344" cy="3383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олна 11"/>
          <p:cNvSpPr/>
          <p:nvPr/>
        </p:nvSpPr>
        <p:spPr>
          <a:xfrm rot="16379875">
            <a:off x="4546495" y="3833610"/>
            <a:ext cx="410344" cy="3383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И. п. - ноги слегка расставлены, флажки на полу. Прыжки на двух ногах перед флажками (2 раза).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2881" y="45205"/>
            <a:ext cx="6122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флажками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27650" name="Picture 2" descr="https://1.bp.blogspot.com/-h8WNTTOVAUY/XqE3kule6nI/AAAAAAAAAZw/hV7ge3ENov0lJ4u2-3ugi_JS8fYP5IfOQCLcBGAsYHQ/s1600/i_0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20" r="60941" b="6587"/>
          <a:stretch>
            <a:fillRect/>
          </a:stretch>
        </p:blipFill>
        <p:spPr bwMode="auto">
          <a:xfrm>
            <a:off x="2411760" y="2780928"/>
            <a:ext cx="1728192" cy="3096344"/>
          </a:xfrm>
          <a:prstGeom prst="rect">
            <a:avLst/>
          </a:prstGeom>
          <a:noFill/>
        </p:spPr>
      </p:pic>
      <p:sp>
        <p:nvSpPr>
          <p:cNvPr id="9" name="Волна 8"/>
          <p:cNvSpPr/>
          <p:nvPr/>
        </p:nvSpPr>
        <p:spPr>
          <a:xfrm rot="16961814">
            <a:off x="3367089" y="5594512"/>
            <a:ext cx="527107" cy="460977"/>
          </a:xfrm>
          <a:prstGeom prst="wav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олна 9"/>
          <p:cNvSpPr/>
          <p:nvPr/>
        </p:nvSpPr>
        <p:spPr>
          <a:xfrm rot="16961814">
            <a:off x="3727130" y="5018449"/>
            <a:ext cx="527107" cy="460977"/>
          </a:xfrm>
          <a:prstGeom prst="wav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563888" y="5373216"/>
            <a:ext cx="512886" cy="2048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347864" y="5517232"/>
            <a:ext cx="512885" cy="608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0"/>
          <p:cNvCxnSpPr/>
          <p:nvPr/>
        </p:nvCxnSpPr>
        <p:spPr>
          <a:xfrm rot="5400000">
            <a:off x="3491880" y="5373216"/>
            <a:ext cx="1512168" cy="504056"/>
          </a:xfrm>
          <a:prstGeom prst="curvedConnector3">
            <a:avLst>
              <a:gd name="adj1" fmla="val 10023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hudotvorchestvo.ru/wp-content/uploads/2016/12/F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26876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Ползание по гимнастической скамейке с опорой на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ладони 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ступни «по-медвежьи) (2 раза).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7024" y="476672"/>
            <a:ext cx="554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</a:p>
        </p:txBody>
      </p:sp>
      <p:pic>
        <p:nvPicPr>
          <p:cNvPr id="14340" name="Picture 4" descr="https://img-fotki.yandex.ru/get/5639/102699435.82a/0_9fb1c_d9ef1ce5_XL.png"/>
          <p:cNvPicPr>
            <a:picLocks noChangeAspect="1" noChangeArrowheads="1"/>
          </p:cNvPicPr>
          <p:nvPr/>
        </p:nvPicPr>
        <p:blipFill>
          <a:blip r:embed="rId3" cstate="print"/>
          <a:srcRect l="19446" t="13696" r="21518"/>
          <a:stretch>
            <a:fillRect/>
          </a:stretch>
        </p:blipFill>
        <p:spPr bwMode="auto">
          <a:xfrm>
            <a:off x="7919864" y="5229200"/>
            <a:ext cx="1224136" cy="1402555"/>
          </a:xfrm>
          <a:prstGeom prst="rect">
            <a:avLst/>
          </a:prstGeom>
          <a:noFill/>
        </p:spPr>
      </p:pic>
      <p:pic>
        <p:nvPicPr>
          <p:cNvPr id="14344" name="Picture 8" descr="https://i.pinimg.com/originals/b2/9c/1a/b29c1a2f0a4c5abf31f451ec3b3fda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627112" cy="1164456"/>
          </a:xfrm>
          <a:prstGeom prst="rect">
            <a:avLst/>
          </a:prstGeom>
          <a:noFill/>
        </p:spPr>
      </p:pic>
      <p:pic>
        <p:nvPicPr>
          <p:cNvPr id="4100" name="Picture 4" descr="https://im0-tub-ru.yandex.net/i?id=8d3d5df69bde1719b3dc7bdd71d293ef-l&amp;n=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1547664" y="4653136"/>
            <a:ext cx="4978371" cy="1296144"/>
          </a:xfrm>
          <a:prstGeom prst="rect">
            <a:avLst/>
          </a:prstGeom>
          <a:noFill/>
        </p:spPr>
      </p:pic>
      <p:pic>
        <p:nvPicPr>
          <p:cNvPr id="11" name="Picture 2" descr="https://iknigi.net/books_files/online_html/72084/i_00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691680" y="3429000"/>
            <a:ext cx="3842792" cy="1953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381</Words>
  <Application>Microsoft Office PowerPoint</Application>
  <PresentationFormat>Экран (4:3)</PresentationFormat>
  <Paragraphs>55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2020-12-11T03:17:31Z</dcterms:created>
  <dcterms:modified xsi:type="dcterms:W3CDTF">2021-03-25T13:19:45Z</dcterms:modified>
</cp:coreProperties>
</file>