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9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5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9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6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2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3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7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2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9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9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1213-4923-4985-B93D-BC50A724EF7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5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95086"/>
            <a:ext cx="6691086" cy="507999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«Оленёнок»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538513"/>
            <a:ext cx="6574971" cy="5138057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 для группа старших групп</a:t>
            </a:r>
          </a:p>
          <a:p>
            <a:endParaRPr lang="ru-RU" sz="4000" dirty="0" smtClean="0"/>
          </a:p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«Капельки»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/>
          </a:p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Инструктор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физическому воспитанию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Аншаков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0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2.Прыжки на двух ногах через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9627" y="1825625"/>
            <a:ext cx="72927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9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1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758" y="0"/>
            <a:ext cx="12424758" cy="69744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5371" y="261257"/>
            <a:ext cx="6734629" cy="1582057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детей в умении сохранять правильную дистанцию в беге друг от друга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лазнье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равновесии.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6972" y="1959428"/>
            <a:ext cx="7373258" cy="4717143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проведения.</a:t>
            </a:r>
          </a:p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1.Построение в одну шеренгу, проверка  равнения и осанки. Ходьба в колоне; бег в колоне по одному между предметами  с соблюдением определенной дистанции друг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и бег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рассыпную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2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18943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с обручем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434943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1.И.п-стойка ноги на ширине ступни,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обруч в правой руке</a:t>
            </a:r>
            <a:r>
              <a:rPr lang="ru-RU" sz="2000" dirty="0" smtClean="0"/>
              <a:t>. 1- обруч вперед. 2- обруч назад. 3- обруч вперед с одновременной передачей его в левую руку. То же левой рукой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-5430" r="57194" b="48958"/>
          <a:stretch/>
        </p:blipFill>
        <p:spPr>
          <a:xfrm>
            <a:off x="838200" y="3269457"/>
            <a:ext cx="2674256" cy="2907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841" y="3269457"/>
            <a:ext cx="2607016" cy="31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6693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857" y="730023"/>
            <a:ext cx="5998029" cy="60325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-Основная стойка, обруч у груди, руки согнуты , хват рук с боков. 1-2 присесть, обруч вынести в перед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626" y="2063295"/>
            <a:ext cx="64293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3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14029" cy="132556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стойка ноги врозь , обруч вниз. 1- поднять обруч вверх; 2- наклон вправо; 3- выпрямиться, обруч вверх; 4- исходное положение. То же влево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2926"/>
          <a:stretch/>
        </p:blipFill>
        <p:spPr>
          <a:xfrm>
            <a:off x="1639113" y="1690688"/>
            <a:ext cx="39343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1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99514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4.И.п-сидя, ноги врозь, обруч в согнутых руках у груди. 1-2 наклон вперед. Коснуться ободом пола, (подальше)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685" t="-358" r="35618" b="358"/>
          <a:stretch/>
        </p:blipFill>
        <p:spPr>
          <a:xfrm>
            <a:off x="376918" y="2055812"/>
            <a:ext cx="5515882" cy="4057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0788" r="32483"/>
          <a:stretch/>
        </p:blipFill>
        <p:spPr>
          <a:xfrm>
            <a:off x="6212113" y="2521744"/>
            <a:ext cx="283028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4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14029" cy="132556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5.И.п- основная стойка. Обруч на полу. На счет воспитателя 1-7 прыжки вокруг обруча, на счет 8 прыжок в обруч. Повторить 2-3 раза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213" y="2663713"/>
            <a:ext cx="2628901" cy="351937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08843" y="2247731"/>
            <a:ext cx="48643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0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12429" cy="132556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6.И.п-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стойка, обруч вниз . 1-2 обруч вверх, прогнуться, правую ногу на носок назад; 3-4 вернуться в исходное положение. То же левой ногой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8956" y="1941739"/>
            <a:ext cx="73131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9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493000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лазание под шнур боком, не касаясь его 4-6раз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57" y="2967151"/>
            <a:ext cx="4434568" cy="320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40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278</Words>
  <Application>Microsoft Office PowerPoint</Application>
  <PresentationFormat>Широкоэкранный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МБДОУ детский сад «Оленёнок»</vt:lpstr>
      <vt:lpstr>Задачи: -упражнять детей в умении сохранять правильную дистанцию в беге друг от друга - в лазнье и равновесии.</vt:lpstr>
      <vt:lpstr>Общеразвивающие упражнения с обручем</vt:lpstr>
      <vt:lpstr>2. И.п-Основная стойка, обруч у груди, руки согнуты , хват рук с боков. 1-2 присесть, обруч вынести в перед</vt:lpstr>
      <vt:lpstr>3. И.п- стойка ноги врозь , обруч вниз. 1- поднять обруч вверх; 2- наклон вправо; 3- выпрямиться, обруч вверх; 4- исходное положение. То же влево  </vt:lpstr>
      <vt:lpstr>4.И.п-сидя, ноги врозь, обруч в согнутых руках у груди. 1-2 наклон вперед. Коснуться ободом пола, (подальше)</vt:lpstr>
      <vt:lpstr>5.И.п- основная стойка. Обруч на полу. На счет воспитателя 1-7 прыжки вокруг обруча, на счет 8 прыжок в обруч. Повторить 2-3 раза</vt:lpstr>
      <vt:lpstr>6.И.п- основная стойка, обруч вниз . 1-2 обруч вверх, прогнуться, правую ногу на носок назад; 3-4 вернуться в исходное положение. То же левой ногой</vt:lpstr>
      <vt:lpstr>Основные виды движения</vt:lpstr>
      <vt:lpstr>2.Прыжки на двух ногах через бруски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Разучивать поворот по сигналу воспитателя во время ходьбы в колоне по одному: повторить бег с преодолением препятствий: упражнять в прыжках  с высоты; развивать координацию движения при перебрасывание мяча.</dc:title>
  <dc:creator>anshakov9797@mail.ru</dc:creator>
  <cp:lastModifiedBy>anshakov9797@mail.ru</cp:lastModifiedBy>
  <cp:revision>29</cp:revision>
  <dcterms:created xsi:type="dcterms:W3CDTF">2020-10-13T10:15:52Z</dcterms:created>
  <dcterms:modified xsi:type="dcterms:W3CDTF">2021-03-29T06:18:49Z</dcterms:modified>
</cp:coreProperties>
</file>