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07CF66-CF6C-46E6-9E50-F70497FFC4A0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CA811A-C46D-4AF4-8798-146EE5EE9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159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A811A-C46D-4AF4-8798-146EE5EE919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331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765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867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856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436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811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428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606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451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81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703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557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D65BF-A23E-43B3-9E49-1CC79693FC8F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945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01483"/>
            <a:ext cx="12193057" cy="72609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4286" y="275770"/>
            <a:ext cx="9144000" cy="3077029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>
                <a:solidFill>
                  <a:srgbClr val="FF0000"/>
                </a:solidFill>
              </a:rPr>
              <a:t/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«Оленёнок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Физкультурное занятие 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подготовительных групп</a:t>
            </a:r>
            <a:b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школе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999" y="3352799"/>
            <a:ext cx="10392229" cy="3135087"/>
          </a:xfrm>
        </p:spPr>
        <p:txBody>
          <a:bodyPr>
            <a:normAutofit fontScale="92500" lnSpcReduction="10000"/>
          </a:bodyPr>
          <a:lstStyle/>
          <a:p>
            <a:r>
              <a:rPr lang="ru-RU" sz="5400" b="1" dirty="0">
                <a:solidFill>
                  <a:srgbClr val="FF0000"/>
                </a:solidFill>
              </a:rPr>
              <a:t> </a:t>
            </a: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«Солнышко</a:t>
            </a:r>
          </a:p>
          <a:p>
            <a:r>
              <a:rPr lang="ru-RU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Смешарики</a:t>
            </a: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b="1" dirty="0" smtClean="0"/>
          </a:p>
          <a:p>
            <a:pPr algn="r"/>
            <a:endParaRPr lang="ru-RU" b="1" dirty="0"/>
          </a:p>
          <a:p>
            <a:pPr algn="r"/>
            <a:r>
              <a:rPr lang="ru-RU" b="1" dirty="0" smtClean="0"/>
              <a:t>Инструктор </a:t>
            </a:r>
            <a:r>
              <a:rPr lang="ru-RU" b="1" dirty="0"/>
              <a:t>по физическому воспитанию</a:t>
            </a:r>
          </a:p>
          <a:p>
            <a:r>
              <a:rPr lang="ru-RU" dirty="0" smtClean="0"/>
              <a:t>                </a:t>
            </a:r>
            <a:r>
              <a:rPr lang="ru-RU" dirty="0" err="1" smtClean="0"/>
              <a:t>Аншаков</a:t>
            </a:r>
            <a:r>
              <a:rPr lang="ru-RU" dirty="0" smtClean="0"/>
              <a:t> </a:t>
            </a:r>
            <a:r>
              <a:rPr lang="ru-RU" dirty="0"/>
              <a:t>В.А</a:t>
            </a:r>
          </a:p>
        </p:txBody>
      </p:sp>
    </p:spTree>
    <p:extLst>
      <p:ext uri="{BB962C8B-B14F-4D97-AF65-F5344CB8AC3E}">
        <p14:creationId xmlns:p14="http://schemas.microsoft.com/office/powerpoint/2010/main" val="3762161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Прыжки через короткую скакалку различными способами.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1714" y="2693533"/>
            <a:ext cx="6626679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570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игра «Паук </a:t>
            </a:r>
            <a:r>
              <a:rPr lang="ru-RU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мухи   »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872343" y="1690688"/>
            <a:ext cx="8273144" cy="457948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11310"/>
          <a:stretch/>
        </p:blipFill>
        <p:spPr>
          <a:xfrm>
            <a:off x="0" y="0"/>
            <a:ext cx="12192000" cy="674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29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2580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67658"/>
            <a:ext cx="9144000" cy="1611085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Задачи.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Повторить ходьбу и бег с изменением направления движения;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упражнять в ползании на четвереньках;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-повторить упражнения на сохранение равновесия в прыжках.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72114" y="2612571"/>
            <a:ext cx="8244115" cy="4107543"/>
          </a:xfrm>
        </p:spPr>
        <p:txBody>
          <a:bodyPr>
            <a:normAutofit fontScale="92500" lnSpcReduction="20000"/>
          </a:bodyPr>
          <a:lstStyle/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проведения</a:t>
            </a:r>
          </a:p>
          <a:p>
            <a:pPr algn="l"/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Вводная часть:</a:t>
            </a:r>
          </a:p>
          <a:p>
            <a:pPr algn="l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Ходьба в колоне по одному с изменим направления движения по указанию воспитателя: ходьба и бег врассыпную по всему залу: ходьба в колоне по одному, перестроение в три колоны.</a:t>
            </a:r>
          </a:p>
          <a:p>
            <a:pPr algn="l"/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часть:</a:t>
            </a:r>
          </a:p>
          <a:p>
            <a:pPr algn="l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Общеразвивающие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/ОРУ/.</a:t>
            </a:r>
          </a:p>
          <a:p>
            <a:pPr algn="l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движения /ОВД/</a:t>
            </a:r>
          </a:p>
          <a:p>
            <a:pPr algn="l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игра</a:t>
            </a:r>
          </a:p>
          <a:p>
            <a:pPr algn="l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Заключительная часть:</a:t>
            </a:r>
          </a:p>
          <a:p>
            <a:pPr algn="l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2034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ОРУ со скакалкой.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599746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1.И.п- основная стойка, скакалка, сложенная вдовое, внизу. 1-2- выпад правой ногой вперед, руки впереди. 3-4- исходное положение. То же левой ногой (8раз).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-592" t="-630" r="61244" b="51417"/>
          <a:stretch/>
        </p:blipFill>
        <p:spPr>
          <a:xfrm>
            <a:off x="3788227" y="3425371"/>
            <a:ext cx="5021943" cy="317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06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005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2.И.п- стойка ноги на ширине плеч, скакалка внизу. 1- скакалка вверх; 2- наклон вправо, скакалка вправо; 3- скакалка прямо; 4- исходное положение. То же влево (по 3 раза в каждую сторону)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64499" b="57354"/>
          <a:stretch/>
        </p:blipFill>
        <p:spPr>
          <a:xfrm>
            <a:off x="4151087" y="2691096"/>
            <a:ext cx="6052456" cy="356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430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005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3.И.п-сидя ноги врозь, скакалка на коленях. 1- скакалка вверх; 2- наклон вперед, коснуться скакалкой пола между ногами; 3- выпрямиться, скакалка вверх; 4- исходное положении (6-8раз)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2061" t="73486" r="40998"/>
          <a:stretch/>
        </p:blipFill>
        <p:spPr>
          <a:xfrm>
            <a:off x="6981371" y="3309257"/>
            <a:ext cx="2786743" cy="29028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77025" b="54762"/>
          <a:stretch/>
        </p:blipFill>
        <p:spPr>
          <a:xfrm>
            <a:off x="3846286" y="3309257"/>
            <a:ext cx="2365827" cy="290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422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4.И.п-лежа на животе, скакалка перед собой в согнутых руках. 1-2- прогнуться, скакалка вверх; 3-4- исходное положение (6-8раз)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0846" t="58724" r="55711"/>
          <a:stretch/>
        </p:blipFill>
        <p:spPr>
          <a:xfrm>
            <a:off x="5152571" y="3338285"/>
            <a:ext cx="2975429" cy="205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722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005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5.И.п- Основная стойка,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скакалка, сложенная вдвое, вниз. 1- отставить правую (левую) ногу назад на носок, скакалка вверх. 2- исходное положение (6-8раз)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60056" y="1985282"/>
            <a:ext cx="725223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14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005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движения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Ползание по гимнастической скамейке на ладонях и коленях с мешочком на спине (2раза)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6139" y="3395663"/>
            <a:ext cx="386715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06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005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Равновесие -  ходьба по двум гимнастическим скамейкам парами держась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руки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29103" y="1883682"/>
            <a:ext cx="580465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2353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283</Words>
  <Application>Microsoft Office PowerPoint</Application>
  <PresentationFormat>Широкоэкранный</PresentationFormat>
  <Paragraphs>29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  МБДОУ детский сад «Оленёнок»  Физкультурное занятие  для детей подготовительных групп к школе</vt:lpstr>
      <vt:lpstr>Задачи. -Повторить ходьбу и бег с изменением направления движения; - упражнять в ползании на четвереньках; -повторить упражнения на сохранение равновесия в прыжках.</vt:lpstr>
      <vt:lpstr>ОРУ со скакалкой.</vt:lpstr>
      <vt:lpstr>2.И.п- стойка ноги на ширине плеч, скакалка внизу. 1- скакалка вверх; 2- наклон вправо, скакалка вправо; 3- скакалка прямо; 4- исходное положение. То же влево (по 3 раза в каждую сторону)</vt:lpstr>
      <vt:lpstr>3.И.п-сидя ноги врозь, скакалка на коленях. 1- скакалка вверх; 2- наклон вперед, коснуться скакалкой пола между ногами; 3- выпрямиться, скакалка вверх; 4- исходное положении (6-8раз)</vt:lpstr>
      <vt:lpstr>4.И.п-лежа на животе, скакалка перед собой в согнутых руках. 1-2- прогнуться, скакалка вверх; 3-4- исходное положение (6-8раз)</vt:lpstr>
      <vt:lpstr>5.И.п- Основная стойка, скакалка, сложенная вдвое, вниз. 1- отставить правую (левую) ногу назад на носок, скакалка вверх. 2- исходное положение (6-8раз)</vt:lpstr>
      <vt:lpstr>Основные виды движения</vt:lpstr>
      <vt:lpstr>2. Равновесие -  ходьба по двум гимнастическим скамейкам парами держась за руки.</vt:lpstr>
      <vt:lpstr>Прыжки через короткую скакалку различными способами.</vt:lpstr>
      <vt:lpstr>Подвижная игра «Паук и мухи   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Закреплять навыки ходьбы и бега между предметами; упражнять в сохранении равновесия на повышенной опоре и прыжках; развивать ловкость в упражнении с мячом </dc:title>
  <dc:creator>anshakov9797@mail.ru</dc:creator>
  <cp:lastModifiedBy>anshakov9797@mail.ru</cp:lastModifiedBy>
  <cp:revision>24</cp:revision>
  <dcterms:created xsi:type="dcterms:W3CDTF">2020-10-13T11:18:22Z</dcterms:created>
  <dcterms:modified xsi:type="dcterms:W3CDTF">2021-01-28T12:22:25Z</dcterms:modified>
</cp:coreProperties>
</file>