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72" r:id="rId8"/>
    <p:sldId id="273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90530-FE49-47F3-BAA2-FF5F1BA3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357288-0135-421C-B706-032A7616B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C5E51-0F8C-4931-9ABD-6C32F94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E87C3-B5D7-409C-A9B9-18E911D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E14CB-78A3-44E4-ADE6-6B6A7BCA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0C5ED-E1EA-47CA-8392-33678493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83CAE-AB3A-49F1-BC0F-34AA0ADD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1CB65-F838-40B2-8F20-729C1D26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CB651-9ECD-47FE-9CB2-7CFFAAA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6C034-EC27-4C43-8E4B-D143C64C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924FEF-1987-4155-A8DE-4ABF6947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131-CECE-4B84-AB32-6FF8752A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179AD-85E0-4384-8C3D-2BFAECF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BC89C-B02D-4CB1-9CEC-D95BEF9D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98399-FC09-4654-8D0D-5F93EB01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5790C-4DDC-44C8-8AED-6F241CFC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3DB0A-BFB9-4139-81DC-8156AFCB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4EA14-D2F6-4FDC-B437-92AD71DF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4A8A9-3A83-4118-9F94-3546AB7C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37126-C9E7-4099-8D81-DF0E7B27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A949F-1342-4EE7-8691-73AAAEF5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D7050D-5A49-442F-AC9D-9AA05E006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CF57A-72D4-449C-9068-EFAFCE5F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3A7DD-2C0B-4F7C-A349-B14E7A67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34DF7-7BD4-42F1-B87E-E1AE1FF2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5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6295C-66DE-4455-875D-7EA32FC2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866FD-3BF8-4CCE-9F1C-7E8F91C76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2EF3D-87FF-4A04-BB89-C9646533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3E596-F05F-4FEF-9571-84B86350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08CA8-57A8-43CB-8ACC-8A247EF9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3C2C2-954B-43FF-A488-AFC9A290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DB4A9-2670-4C65-B1C9-6AB8A838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C0268-F1F4-4EBC-9934-62A6F937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6097B0-41B8-4408-8374-D9BF83899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6D2F7C-9E54-444C-889A-77385CE21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41211D-7446-4293-9F94-413E4602C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5E8CB9-750A-4D99-809D-CFE93CA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C910A0-7583-4317-B543-5BC261AB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91F6A0-6DA7-458A-AF45-11476DBE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891A2-1D24-4798-8632-060A0E09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4BC1A3-B2A0-4173-A84C-A8243C6A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C9F37B-263A-4FA5-AA31-B2DB519F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5AE40-BA46-42BB-9EF8-CBDE595E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4129F3-8A5B-4CF5-9683-DCC80704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5CFE8-4AE2-44A6-B35C-67EDFA66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A44886-89D5-46C5-ABDC-B359396D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7231-A8B4-49E7-A22A-312C877C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676D6-665E-4405-836C-0B644A7F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E64E69-4F61-4748-8BCA-B4E6F20C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75861-8872-4C79-A70D-F0057CA9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B6DB94-A084-4328-B374-06AC2F87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E74C5-C179-47B6-AEBF-0022B494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3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10A4-8790-4709-B52E-BF06C32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430CAF-C179-41D8-9ABB-C348A44AD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6CEEE-8206-456F-9DF2-2FAB9CF50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4F499-1C8E-46D4-9EB2-20558DF8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C69EE9-0ADC-413E-B612-24ECBEA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8649F-A75E-46FB-914A-73BB588C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D8C2B-2E5F-477B-A1C7-7E4A16A0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C3159-2A1F-4B48-BFF7-9CA4B4A43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4B534-0AA5-461C-926A-0A6BA356A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5D9-C540-40DA-8A9B-B10A7BDDA2A0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2067D-DC2F-424A-8AFB-605A7367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0D89D-D631-442A-AE72-E9A219E23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26AB-3DF1-43B8-A8E7-B65DD5A1B7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2F61D9-4CEC-4272-B386-4B5C4B93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431D2-AB07-4D8B-B173-00F6AF950AB0}"/>
              </a:ext>
            </a:extLst>
          </p:cNvPr>
          <p:cNvSpPr txBox="1"/>
          <p:nvPr/>
        </p:nvSpPr>
        <p:spPr>
          <a:xfrm>
            <a:off x="640325" y="0"/>
            <a:ext cx="11241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70E9E-4097-4384-841E-DB8B75E8033E}"/>
              </a:ext>
            </a:extLst>
          </p:cNvPr>
          <p:cNvSpPr txBox="1"/>
          <p:nvPr/>
        </p:nvSpPr>
        <p:spPr>
          <a:xfrm>
            <a:off x="1083212" y="788871"/>
            <a:ext cx="1015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4E610-1633-4D32-BC37-05B12A3DA3B7}"/>
              </a:ext>
            </a:extLst>
          </p:cNvPr>
          <p:cNvSpPr txBox="1"/>
          <p:nvPr/>
        </p:nvSpPr>
        <p:spPr>
          <a:xfrm>
            <a:off x="7679754" y="5607464"/>
            <a:ext cx="4201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1373B-BD70-4BF4-A2DD-40DFA8A5E85C}"/>
              </a:ext>
            </a:extLst>
          </p:cNvPr>
          <p:cNvSpPr txBox="1"/>
          <p:nvPr/>
        </p:nvSpPr>
        <p:spPr>
          <a:xfrm>
            <a:off x="6795791" y="3906011"/>
            <a:ext cx="596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«Паук и мухи»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DAE975-FFB6-4D76-BD93-47398C33D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5" b="92500" l="1375" r="95250">
                        <a14:foregroundMark x1="6000" y1="35125" x2="6000" y2="35125"/>
                        <a14:foregroundMark x1="9375" y1="39125" x2="9375" y2="39125"/>
                        <a14:foregroundMark x1="13000" y1="45500" x2="13000" y2="45500"/>
                        <a14:foregroundMark x1="25875" y1="38250" x2="25875" y2="38250"/>
                        <a14:foregroundMark x1="29250" y1="36250" x2="29250" y2="36250"/>
                        <a14:foregroundMark x1="49750" y1="31125" x2="49750" y2="31125"/>
                        <a14:foregroundMark x1="52375" y1="33500" x2="52375" y2="33500"/>
                        <a14:foregroundMark x1="54625" y1="27875" x2="54625" y2="27875"/>
                        <a14:foregroundMark x1="59750" y1="18000" x2="59750" y2="18000"/>
                        <a14:foregroundMark x1="60750" y1="24375" x2="60750" y2="24375"/>
                        <a14:foregroundMark x1="59500" y1="29375" x2="59500" y2="29375"/>
                        <a14:foregroundMark x1="59500" y1="36875" x2="59500" y2="36875"/>
                        <a14:foregroundMark x1="56125" y1="39750" x2="56125" y2="39750"/>
                        <a14:foregroundMark x1="52375" y1="39750" x2="52375" y2="39750"/>
                        <a14:foregroundMark x1="38125" y1="41875" x2="38125" y2="41875"/>
                        <a14:foregroundMark x1="31000" y1="40875" x2="31000" y2="40875"/>
                        <a14:foregroundMark x1="28250" y1="45750" x2="28250" y2="45750"/>
                        <a14:foregroundMark x1="25500" y1="52875" x2="25500" y2="52875"/>
                        <a14:foregroundMark x1="18625" y1="49750" x2="18625" y2="49750"/>
                        <a14:foregroundMark x1="16375" y1="53750" x2="16375" y2="53750"/>
                        <a14:foregroundMark x1="22125" y1="39125" x2="22125" y2="39125"/>
                        <a14:foregroundMark x1="18875" y1="37000" x2="18875" y2="37000"/>
                        <a14:foregroundMark x1="13625" y1="35125" x2="13625" y2="35125"/>
                        <a14:foregroundMark x1="10000" y1="42125" x2="10000" y2="42125"/>
                        <a14:foregroundMark x1="4250" y1="41250" x2="4250" y2="41250"/>
                        <a14:foregroundMark x1="8250" y1="45250" x2="8250" y2="45250"/>
                        <a14:foregroundMark x1="11875" y1="48875" x2="11875" y2="48875"/>
                        <a14:foregroundMark x1="22750" y1="47875" x2="22750" y2="47875"/>
                        <a14:foregroundMark x1="21875" y1="53375" x2="21875" y2="53375"/>
                        <a14:foregroundMark x1="28875" y1="48250" x2="28875" y2="48250"/>
                        <a14:foregroundMark x1="24125" y1="44625" x2="24125" y2="44625"/>
                        <a14:foregroundMark x1="14875" y1="37500" x2="14875" y2="37500"/>
                        <a14:foregroundMark x1="55500" y1="29000" x2="55500" y2="29000"/>
                        <a14:foregroundMark x1="54000" y1="24125" x2="54000" y2="24125"/>
                        <a14:foregroundMark x1="55875" y1="17125" x2="55875" y2="17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69" y="690068"/>
            <a:ext cx="1769086" cy="17690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ADE8B-EC55-401C-A223-D47D95641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794" y="878113"/>
            <a:ext cx="1767993" cy="17679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7C314-48BF-495E-B2B1-4CF09E0A7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904" y="5262716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124E99-6F73-486A-9404-9622029D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94657" y="1376115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Равновесие — ходьба по двум гимнастическим скамейкам парами, держась за руки.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A642F-DAC0-4B79-B399-0F0819545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169" y="4650888"/>
            <a:ext cx="1902117" cy="1591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1266EB-CDBD-475F-9122-3C664DD4E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57" y="175539"/>
            <a:ext cx="1268078" cy="1268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5B8F15-AD0C-4DAF-96EE-E8DD83BF4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67" b="78000" l="4667" r="94500">
                        <a14:backgroundMark x1="26000" y1="39556" x2="26000" y2="39556"/>
                        <a14:backgroundMark x1="13167" y1="40222" x2="13167" y2="40222"/>
                        <a14:backgroundMark x1="13167" y1="43333" x2="13167" y2="43333"/>
                        <a14:backgroundMark x1="42833" y1="48222" x2="42833" y2="48222"/>
                        <a14:backgroundMark x1="42833" y1="48222" x2="42833" y2="48222"/>
                        <a14:backgroundMark x1="52333" y1="45778" x2="52333" y2="45778"/>
                        <a14:backgroundMark x1="63167" y1="37778" x2="63167" y2="37778"/>
                        <a14:backgroundMark x1="69167" y1="51556" x2="69167" y2="51556"/>
                        <a14:backgroundMark x1="38167" y1="50889" x2="38167" y2="50889"/>
                        <a14:backgroundMark x1="66167" y1="37111" x2="66167" y2="37111"/>
                        <a14:backgroundMark x1="75500" y1="30889" x2="75500" y2="30889"/>
                        <a14:backgroundMark x1="66167" y1="54222" x2="66167" y2="54222"/>
                        <a14:backgroundMark x1="72333" y1="48000" x2="72333" y2="48000"/>
                        <a14:backgroundMark x1="29500" y1="38222" x2="29500" y2="38222"/>
                        <a14:backgroundMark x1="12667" y1="42000" x2="12667" y2="42000"/>
                        <a14:backgroundMark x1="9500" y1="48222" x2="9500" y2="48222"/>
                        <a14:backgroundMark x1="21833" y1="42444" x2="21833" y2="42444"/>
                        <a14:backgroundMark x1="41500" y1="51556" x2="41500" y2="51556"/>
                        <a14:backgroundMark x1="65000" y1="56889" x2="65000" y2="56889"/>
                      </a14:backgroundRemoval>
                    </a14:imgEffect>
                  </a14:imgLayer>
                </a14:imgProps>
              </a:ext>
            </a:extLst>
          </a:blip>
          <a:srcRect t="17302" b="15052"/>
          <a:stretch/>
        </p:blipFill>
        <p:spPr>
          <a:xfrm>
            <a:off x="2267640" y="4234375"/>
            <a:ext cx="4911781" cy="24993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7D2620-5873-448C-B277-8CA2BDFF1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767" y="2274695"/>
            <a:ext cx="2763710" cy="29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FD0D48-701C-453F-A39B-DABDF0BE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794657" y="1815097"/>
            <a:ext cx="10370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Прыжки через короткую скакалку различными способами.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EA4030-1A69-45B2-AC02-5D5F70B92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4" y="4868603"/>
            <a:ext cx="1902117" cy="1591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EFC3FA-5C44-405C-A31C-22E3AFE7E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246" y="132375"/>
            <a:ext cx="1268078" cy="1268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0BBDC-3019-4B2A-868E-8DA26DB33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5" b="89971" l="0" r="97653">
                        <a14:foregroundMark x1="17488" y1="41298" x2="17488" y2="41298"/>
                        <a14:foregroundMark x1="17136" y1="52802" x2="17136" y2="52802"/>
                        <a14:foregroundMark x1="17371" y1="61947" x2="17371" y2="61947"/>
                        <a14:foregroundMark x1="17723" y1="37168" x2="17723" y2="37168"/>
                        <a14:foregroundMark x1="18427" y1="44838" x2="18427" y2="44838"/>
                        <a14:foregroundMark x1="15258" y1="53982" x2="15258" y2="53982"/>
                        <a14:foregroundMark x1="13380" y1="60472" x2="13380" y2="60472"/>
                        <a14:foregroundMark x1="9390" y1="33038" x2="9390" y2="33038"/>
                        <a14:foregroundMark x1="25000" y1="43953" x2="25000" y2="43953"/>
                        <a14:foregroundMark x1="27465" y1="57227" x2="27465" y2="57227"/>
                        <a14:foregroundMark x1="31573" y1="59292" x2="31573" y2="59292"/>
                        <a14:foregroundMark x1="38850" y1="48673" x2="38850" y2="48673"/>
                        <a14:foregroundMark x1="38967" y1="62832" x2="38967" y2="62832"/>
                        <a14:foregroundMark x1="37793" y1="58407" x2="37793" y2="58407"/>
                        <a14:foregroundMark x1="37089" y1="54867" x2="37089" y2="54867"/>
                        <a14:foregroundMark x1="7864" y1="53687" x2="7864" y2="53687"/>
                        <a14:foregroundMark x1="6455" y1="49558" x2="6455" y2="49558"/>
                        <a14:foregroundMark x1="48357" y1="61062" x2="48357" y2="61062"/>
                        <a14:foregroundMark x1="40610" y1="72861" x2="40610" y2="72861"/>
                        <a14:foregroundMark x1="48357" y1="84956" x2="48357" y2="84956"/>
                        <a14:foregroundMark x1="55986" y1="82301" x2="55986" y2="82301"/>
                        <a14:foregroundMark x1="63850" y1="68732" x2="63850" y2="68732"/>
                        <a14:foregroundMark x1="59155" y1="83186" x2="59155" y2="83186"/>
                        <a14:foregroundMark x1="69718" y1="74926" x2="69718" y2="74926"/>
                        <a14:foregroundMark x1="81808" y1="45428" x2="81808" y2="45428"/>
                        <a14:foregroundMark x1="82864" y1="44838" x2="82864" y2="44838"/>
                        <a14:foregroundMark x1="85094" y1="33038" x2="85094" y2="33038"/>
                        <a14:foregroundMark x1="24648" y1="38053" x2="24648" y2="38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9659" y="3228099"/>
            <a:ext cx="8646360" cy="34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2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37CA1E-7791-405B-8009-162B3D66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55212" y="135472"/>
            <a:ext cx="7881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«Паук и мухи»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18906-9570-4C2C-A9D9-68E4FE3DBB03}"/>
              </a:ext>
            </a:extLst>
          </p:cNvPr>
          <p:cNvSpPr txBox="1"/>
          <p:nvPr/>
        </p:nvSpPr>
        <p:spPr>
          <a:xfrm>
            <a:off x="508000" y="1105167"/>
            <a:ext cx="112630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углу зала обозначается кружком (или шнуром) паутина, где живет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водящий-паук.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Остальные дети — мухи. По сигналу воспитателя все мухи разбегаются по залу, «летают», жужжат. Паук находится в паутине.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сигналу воспитателя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«Паук!»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 останавливаются в том месте, где их застала команда. Паук выходит и внимательно смотрит. Того, кто пошевелится, паук отводит в свою паутину. После двух повторений подсчитывают количество пойманных мух. Игра возобновляется с другим водящим.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40E60-7892-4B29-AAEF-7144227B1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3" y="4275266"/>
            <a:ext cx="2753583" cy="2303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AAF2C6-27E4-4F29-A560-9271D7E46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789" y="3903036"/>
            <a:ext cx="1268078" cy="12680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9BA1C1-4D8E-4EE9-93DA-0E4960FDD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2951" y="3809828"/>
            <a:ext cx="1268078" cy="12680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1020F1-4E11-4D1E-B451-AED1B8CAA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173" y="5171114"/>
            <a:ext cx="1268078" cy="1268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59E6E1-EBFE-4EC2-AE23-3293FFCD4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421" y="5118794"/>
            <a:ext cx="1268078" cy="12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9EEFA2-5D9F-487E-A255-CAC6BD6BA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0761" y="3903036"/>
            <a:ext cx="1268078" cy="1268078"/>
          </a:xfrm>
          <a:prstGeom prst="rect">
            <a:avLst/>
          </a:prstGeom>
        </p:spPr>
      </p:pic>
      <p:pic>
        <p:nvPicPr>
          <p:cNvPr id="14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C7D72305-D30D-4ABB-BC10-8BD8730B6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75040" y="5448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C990FB-5FBF-4103-915F-DA311CC3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594383"/>
            <a:ext cx="103704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повторить ходьбу и бег с изменением направления движения;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упражнять в ползании на четвереньках;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повторить упражнения на сохранение равновесия и в прыжках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515428" y="412471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F0D78-51BC-45A2-81DB-78985B32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618" y="2064922"/>
            <a:ext cx="883996" cy="8839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8CA5DB-098C-400F-BD82-6DB4037F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3" y="119430"/>
            <a:ext cx="1268718" cy="1268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6CCB61-4071-46DA-A1AB-C675E3E013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6" b="89956" l="66350" r="96250">
                        <a14:foregroundMark x1="78150" y1="32711" x2="78150" y2="32711"/>
                        <a14:foregroundMark x1="82200" y1="30756" x2="82200" y2="30756"/>
                        <a14:foregroundMark x1="92800" y1="22756" x2="92800" y2="22756"/>
                        <a14:foregroundMark x1="94100" y1="36533" x2="94100" y2="36533"/>
                        <a14:foregroundMark x1="92550" y1="45778" x2="92550" y2="45778"/>
                        <a14:foregroundMark x1="70400" y1="51111" x2="70400" y2="51111"/>
                        <a14:foregroundMark x1="68500" y1="43467" x2="68500" y2="43467"/>
                        <a14:foregroundMark x1="66750" y1="29067" x2="66750" y2="29067"/>
                        <a14:foregroundMark x1="80300" y1="40711" x2="80300" y2="40711"/>
                      </a14:backgroundRemoval>
                    </a14:imgEffect>
                  </a14:imgLayer>
                </a14:imgProps>
              </a:ext>
            </a:extLst>
          </a:blip>
          <a:srcRect l="64821" t="18019" r="4941" b="37037"/>
          <a:stretch/>
        </p:blipFill>
        <p:spPr>
          <a:xfrm>
            <a:off x="314305" y="4303177"/>
            <a:ext cx="1907014" cy="15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0BA00E-16E8-4C78-AE9A-0D865A134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0" y="1318612"/>
            <a:ext cx="10370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Ходьба в колонне по одному с изменением направления движения по указанию воспитателя: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ходьба и бег врассыпную по всему залу;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ходьба в колонне по одному, перестроение в три колонны.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5039460" y="412471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B4AF40-A749-4F06-8DD8-619AB115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798" y="5057289"/>
            <a:ext cx="1902117" cy="1591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FF8E9-3E7C-4A59-ADD2-E4AD079CE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89" y="302860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3418A5-8C0A-4820-AD83-D1DA1EFA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910771" y="1735910"/>
            <a:ext cx="1037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И. п. — основная стойка, скакалка, сложенная вдвое, внизу. 1 —2-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выпад правой ногой вперед, руки вперед; 3—4 — исходное положение.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То же левой ногой (8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252650" y="412471"/>
            <a:ext cx="76867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 скакалкой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35DCE-F69F-4AD8-A078-BD133F49F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646" y="233916"/>
            <a:ext cx="1268078" cy="1268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727F0B-30E1-49DF-A659-E69252A06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97632"/>
            <a:ext cx="1902117" cy="15911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7B624F-62BE-430E-BAD2-39513B60B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98000" l="34000" r="65500">
                        <a14:foregroundMark x1="50500" y1="56000" x2="50500" y2="56000"/>
                        <a14:foregroundMark x1="49000" y1="52667" x2="49000" y2="52667"/>
                        <a14:foregroundMark x1="51500" y1="62667" x2="51500" y2="62667"/>
                        <a14:foregroundMark x1="58500" y1="61333" x2="58500" y2="61333"/>
                        <a14:foregroundMark x1="51000" y1="68000" x2="51000" y2="68000"/>
                        <a14:foregroundMark x1="50000" y1="74667" x2="50000" y2="74667"/>
                        <a14:foregroundMark x1="53000" y1="77333" x2="53000" y2="77333"/>
                        <a14:foregroundMark x1="55500" y1="84667" x2="55500" y2="84667"/>
                        <a14:foregroundMark x1="53500" y1="92000" x2="53500" y2="92000"/>
                        <a14:foregroundMark x1="42000" y1="82667" x2="42000" y2="82667"/>
                        <a14:foregroundMark x1="38500" y1="84667" x2="38500" y2="84667"/>
                        <a14:foregroundMark x1="35500" y1="90667" x2="35500" y2="90667"/>
                      </a14:backgroundRemoval>
                    </a14:imgEffect>
                  </a14:imgLayer>
                </a14:imgProps>
              </a:ext>
            </a:extLst>
          </a:blip>
          <a:srcRect l="10615" t="41385" r="8892"/>
          <a:stretch/>
        </p:blipFill>
        <p:spPr>
          <a:xfrm>
            <a:off x="3108959" y="3830482"/>
            <a:ext cx="4713633" cy="2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27956" y="1730106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И. п. — стойка ноги на ширине плеч, скакалка внизу. 1 — скакалка вверх; 2 — наклон вправо, скакалка вправо; 3 — скакалка прямо; 4 — исходное положение. То же влево (по 3 раза в каждую сторону).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 скакалкой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3E3BDA-1C97-4442-A55B-953A648A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13" y="4281531"/>
            <a:ext cx="2355187" cy="19702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606B61-730C-4F87-A23D-E55D0B3BC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727" y="176585"/>
            <a:ext cx="1268078" cy="1268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2DD5ED-5D1D-406A-8A17-A29885A2FA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9" b="70982" l="34906" r="55472">
                        <a14:backgroundMark x1="40943" y1="18750" x2="40943" y2="18750"/>
                        <a14:backgroundMark x1="42830" y1="58929" x2="42830" y2="58929"/>
                        <a14:backgroundMark x1="51321" y1="25446" x2="51321" y2="25446"/>
                      </a14:backgroundRemoval>
                    </a14:imgEffect>
                  </a14:imgLayer>
                </a14:imgProps>
              </a:ext>
            </a:extLst>
          </a:blip>
          <a:srcRect l="32630" r="43126" b="20824"/>
          <a:stretch/>
        </p:blipFill>
        <p:spPr>
          <a:xfrm>
            <a:off x="4107766" y="2925084"/>
            <a:ext cx="2799472" cy="38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27956" y="1730106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И. п. — сидя, ноги врозь, скакалка на коленях. 1 — скакалка вверх; 2 — наклон вперед, коснуться скакалкой пола между ногами; 3— выпрямиться, скакалка вверх; 4 — исходное положение (6—8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 скакалкой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F0BE5-BA77-4D88-995A-DD6B1E17E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490" y="4660541"/>
            <a:ext cx="1902117" cy="1591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0A6681-69BE-4022-986D-284C7473A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5" y="231014"/>
            <a:ext cx="1268078" cy="1268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D9B8D0-EC88-4BF8-973C-504EAF1BDF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11" b="46959" l="77137" r="97436">
                        <a14:backgroundMark x1="82051" y1="38176" x2="82051" y2="38176"/>
                      </a14:backgroundRemoval>
                    </a14:imgEffect>
                  </a14:imgLayer>
                </a14:imgProps>
              </a:ext>
            </a:extLst>
          </a:blip>
          <a:srcRect l="74826" t="22122" b="50656"/>
          <a:stretch/>
        </p:blipFill>
        <p:spPr>
          <a:xfrm>
            <a:off x="3938954" y="3996280"/>
            <a:ext cx="3581219" cy="24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27956" y="1730106"/>
            <a:ext cx="11136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	И. п. — лежа на животе, скакалка перед собой в согнутых руках. 1 —2 — прогнуться, скакалка вверх; 3—4 — исходное положение (5—6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 скакалкой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D7C80-6931-40E0-A3AC-BBC816E1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0546"/>
            <a:ext cx="1902117" cy="1591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75B3B-F2A9-4A96-8029-71CFD5493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964" y="0"/>
            <a:ext cx="1268078" cy="1268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3294B-A796-4EFB-B2B9-CF41E4CE4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2" b="89711" l="0" r="99706">
                        <a14:foregroundMark x1="29118" y1="33762" x2="29118" y2="33762"/>
                        <a14:foregroundMark x1="18529" y1="39550" x2="18529" y2="39550"/>
                        <a14:foregroundMark x1="35000" y1="47267" x2="35000" y2="47267"/>
                        <a14:foregroundMark x1="57647" y1="59164" x2="57647" y2="59164"/>
                        <a14:foregroundMark x1="50000" y1="63023" x2="50000" y2="63023"/>
                        <a14:foregroundMark x1="67353" y1="60129" x2="67353" y2="60129"/>
                        <a14:foregroundMark x1="80294" y1="46302" x2="80294" y2="46302"/>
                        <a14:foregroundMark x1="78235" y1="42122" x2="78235" y2="42122"/>
                        <a14:foregroundMark x1="62353" y1="51447" x2="62353" y2="51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986" y="3466016"/>
            <a:ext cx="3720025" cy="34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B743F0-A4BD-4803-BA94-7364BF7B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27956" y="1730106"/>
            <a:ext cx="11136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5.	И. п. — основная стойка, скакалка, сложенная вдвое, внизу. 1 — отставить правую (левую) ногу назад на носок, скакалка вверх; 2 — исходное положение (6-8 раз).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188530" y="412471"/>
            <a:ext cx="78149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 скакалкой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6B205-10FC-423C-BFCE-2195408BD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490" y="4660541"/>
            <a:ext cx="1902117" cy="1591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5A498-820D-435C-8303-1A9FBE8A8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26" y="133043"/>
            <a:ext cx="1268078" cy="1268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B4CAC1-35FF-492C-A4A2-740F109F5F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5000" l="8113" r="37170"/>
                    </a14:imgEffect>
                  </a14:imgLayer>
                </a14:imgProps>
              </a:ext>
            </a:extLst>
          </a:blip>
          <a:srcRect l="8107" r="62633" b="19505"/>
          <a:stretch/>
        </p:blipFill>
        <p:spPr>
          <a:xfrm>
            <a:off x="4249123" y="3376551"/>
            <a:ext cx="2953535" cy="34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128D2A-CD56-480E-873E-A01821AC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BC578-D4A8-4194-BF23-8A4F3644E12D}"/>
              </a:ext>
            </a:extLst>
          </p:cNvPr>
          <p:cNvSpPr txBox="1"/>
          <p:nvPr/>
        </p:nvSpPr>
        <p:spPr>
          <a:xfrm>
            <a:off x="533400" y="1815097"/>
            <a:ext cx="10370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Ползание по гимнастической скамейке на ладонях и коленях с мешочком на спине (2 раза).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C5C28-FFF7-4C97-B76A-9B9EADC2096F}"/>
              </a:ext>
            </a:extLst>
          </p:cNvPr>
          <p:cNvSpPr txBox="1"/>
          <p:nvPr/>
        </p:nvSpPr>
        <p:spPr>
          <a:xfrm>
            <a:off x="2921230" y="412471"/>
            <a:ext cx="634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304EDE-5624-4240-9C9A-9E504BFD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12" y="4694431"/>
            <a:ext cx="1902117" cy="1591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B3757B-18C0-48D6-8D94-E8B030A9B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4784" y="199649"/>
            <a:ext cx="1268078" cy="1268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5920AD-AF8C-4F9E-A791-1BFF0E773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5" b="95890" l="493" r="100000">
                        <a14:foregroundMark x1="29064" y1="73288" x2="29064" y2="73288"/>
                        <a14:foregroundMark x1="60099" y1="59589" x2="60099" y2="59589"/>
                        <a14:foregroundMark x1="22167" y1="86301" x2="22167" y2="86301"/>
                        <a14:foregroundMark x1="35468" y1="89041" x2="35468" y2="89041"/>
                        <a14:foregroundMark x1="32512" y1="79452" x2="32512" y2="79452"/>
                        <a14:backgroundMark x1="25616" y1="50685" x2="25616" y2="506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9968" y="3340834"/>
            <a:ext cx="4178911" cy="300552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969B333-640D-4873-A300-147172B40E4E}"/>
              </a:ext>
            </a:extLst>
          </p:cNvPr>
          <p:cNvSpPr/>
          <p:nvPr/>
        </p:nvSpPr>
        <p:spPr>
          <a:xfrm rot="1224084">
            <a:off x="5477022" y="3967089"/>
            <a:ext cx="501748" cy="140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34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487</Words>
  <Application>Microsoft Office PowerPoint</Application>
  <PresentationFormat>Широкоэкранный</PresentationFormat>
  <Paragraphs>41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25</cp:revision>
  <dcterms:created xsi:type="dcterms:W3CDTF">2021-01-15T10:28:12Z</dcterms:created>
  <dcterms:modified xsi:type="dcterms:W3CDTF">2021-01-26T06:13:20Z</dcterms:modified>
</cp:coreProperties>
</file>