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6" r:id="rId2"/>
    <p:sldId id="256" r:id="rId3"/>
    <p:sldId id="257" r:id="rId4"/>
    <p:sldId id="258" r:id="rId5"/>
    <p:sldId id="259" r:id="rId6"/>
    <p:sldId id="260" r:id="rId7"/>
    <p:sldId id="261" r:id="rId8"/>
    <p:sldId id="267" r:id="rId9"/>
    <p:sldId id="262" r:id="rId10"/>
    <p:sldId id="263" r:id="rId11"/>
    <p:sldId id="264" r:id="rId12"/>
    <p:sldId id="268" r:id="rId13"/>
    <p:sldId id="265" r:id="rId1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82" autoAdjust="0"/>
    <p:restoredTop sz="94660"/>
  </p:normalViewPr>
  <p:slideViewPr>
    <p:cSldViewPr snapToGrid="0">
      <p:cViewPr varScale="1">
        <p:scale>
          <a:sx n="70" d="100"/>
          <a:sy n="70" d="100"/>
        </p:scale>
        <p:origin x="534" y="3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3D1213-4923-4985-B93D-BC50A724EF79}" type="datetimeFigureOut">
              <a:rPr lang="ru-RU" smtClean="0"/>
              <a:t>28.01.2021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EEBE3-67FC-46BD-8BB2-34F095D1B7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90915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3D1213-4923-4985-B93D-BC50A724EF79}" type="datetimeFigureOut">
              <a:rPr lang="ru-RU" smtClean="0"/>
              <a:t>28.01.2021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EEBE3-67FC-46BD-8BB2-34F095D1B7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25586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3D1213-4923-4985-B93D-BC50A724EF79}" type="datetimeFigureOut">
              <a:rPr lang="ru-RU" smtClean="0"/>
              <a:t>28.01.2021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EEBE3-67FC-46BD-8BB2-34F095D1B7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36926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3D1213-4923-4985-B93D-BC50A724EF79}" type="datetimeFigureOut">
              <a:rPr lang="ru-RU" smtClean="0"/>
              <a:t>28.01.2021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EEBE3-67FC-46BD-8BB2-34F095D1B7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8708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3D1213-4923-4985-B93D-BC50A724EF79}" type="datetimeFigureOut">
              <a:rPr lang="ru-RU" smtClean="0"/>
              <a:t>28.01.2021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EEBE3-67FC-46BD-8BB2-34F095D1B7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96691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3D1213-4923-4985-B93D-BC50A724EF79}" type="datetimeFigureOut">
              <a:rPr lang="ru-RU" smtClean="0"/>
              <a:t>28.01.2021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EEBE3-67FC-46BD-8BB2-34F095D1B7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16290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3D1213-4923-4985-B93D-BC50A724EF79}" type="datetimeFigureOut">
              <a:rPr lang="ru-RU" smtClean="0"/>
              <a:t>28.01.2021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EEBE3-67FC-46BD-8BB2-34F095D1B7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09390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3D1213-4923-4985-B93D-BC50A724EF79}" type="datetimeFigureOut">
              <a:rPr lang="ru-RU" smtClean="0"/>
              <a:t>28.01.2021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EEBE3-67FC-46BD-8BB2-34F095D1B7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84783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3D1213-4923-4985-B93D-BC50A724EF79}" type="datetimeFigureOut">
              <a:rPr lang="ru-RU" smtClean="0"/>
              <a:t>28.01.2021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EEBE3-67FC-46BD-8BB2-34F095D1B7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92295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3D1213-4923-4985-B93D-BC50A724EF79}" type="datetimeFigureOut">
              <a:rPr lang="ru-RU" smtClean="0"/>
              <a:t>28.01.2021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EEBE3-67FC-46BD-8BB2-34F095D1B7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52939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3D1213-4923-4985-B93D-BC50A724EF79}" type="datetimeFigureOut">
              <a:rPr lang="ru-RU" smtClean="0"/>
              <a:t>28.01.2021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EEBE3-67FC-46BD-8BB2-34F095D1B7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78976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3D1213-4923-4985-B93D-BC50A724EF79}" type="datetimeFigureOut">
              <a:rPr lang="ru-RU" smtClean="0"/>
              <a:t>28.01.2021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BEEBE3-67FC-46BD-8BB2-34F095D1B7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57598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595086"/>
            <a:ext cx="9144000" cy="507999"/>
          </a:xfrm>
        </p:spPr>
        <p:txBody>
          <a:bodyPr>
            <a:normAutofit/>
          </a:bodyPr>
          <a:lstStyle/>
          <a:p>
            <a:pPr algn="l"/>
            <a:r>
              <a:rPr lang="ru-RU" sz="1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МБДОУ детский сад «Оленёнок»</a:t>
            </a:r>
            <a:endParaRPr lang="ru-RU" sz="1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91886" y="1233715"/>
            <a:ext cx="7953828" cy="5442856"/>
          </a:xfrm>
        </p:spPr>
        <p:txBody>
          <a:bodyPr>
            <a:normAutofit lnSpcReduction="10000"/>
          </a:bodyPr>
          <a:lstStyle/>
          <a:p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Физкультурное занятие для детей старших групп</a:t>
            </a:r>
          </a:p>
          <a:p>
            <a:endParaRPr lang="ru-RU" sz="4000" dirty="0" smtClean="0"/>
          </a:p>
          <a:p>
            <a:r>
              <a:rPr lang="ru-RU" sz="5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«Капельки </a:t>
            </a:r>
          </a:p>
          <a:p>
            <a:r>
              <a:rPr lang="ru-RU" sz="5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Неваляшки»</a:t>
            </a:r>
            <a:endParaRPr lang="ru-RU" sz="5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4000" dirty="0" smtClean="0"/>
          </a:p>
          <a:p>
            <a:pPr algn="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Инструктор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физическому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воспитанию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Аншаков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В.А. </a:t>
            </a:r>
          </a:p>
          <a:p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72096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477671"/>
            <a:ext cx="7050206" cy="1213017"/>
          </a:xfrm>
        </p:spPr>
        <p:txBody>
          <a:bodyPr>
            <a:normAutofit fontScale="90000"/>
          </a:bodyPr>
          <a:lstStyle/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Ходьба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гимнастической скамейке, приставляя пятку одной ноги к носку другой, руки свободно балансируют (2-3раза).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354461" y="2444808"/>
            <a:ext cx="5035732" cy="3249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61928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6970486" cy="1325563"/>
          </a:xfrm>
        </p:spPr>
        <p:txBody>
          <a:bodyPr>
            <a:noAutofit/>
          </a:bodyPr>
          <a:lstStyle/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Прыжки на двух ногах, продвигаясь вперед прыжком ноги врозь, затем прыжок ноги вместе и так до конца дистанции (расстояние 6м).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124671" y="2616088"/>
            <a:ext cx="4572396" cy="3316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9039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6900081" cy="1325563"/>
          </a:xfrm>
        </p:spPr>
        <p:txBody>
          <a:bodyPr/>
          <a:lstStyle/>
          <a:p>
            <a:r>
              <a:rPr lang="ru-RU" dirty="0"/>
              <a:t>4. Ведение мыча в прямом направление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342562" y="3018607"/>
            <a:ext cx="4913802" cy="2511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3968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7971971" cy="1325563"/>
          </a:xfrm>
        </p:spPr>
        <p:txBody>
          <a:bodyPr>
            <a:normAutofit/>
          </a:bodyPr>
          <a:lstStyle/>
          <a:p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41113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2758" y="0"/>
            <a:ext cx="12424758" cy="697441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85372" y="261257"/>
            <a:ext cx="7010400" cy="1582057"/>
          </a:xfrm>
        </p:spPr>
        <p:txBody>
          <a:bodyPr>
            <a:noAutofit/>
          </a:bodyPr>
          <a:lstStyle/>
          <a:p>
            <a:pPr algn="l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-повторить ходьбу и бег между предметами;</a:t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-упражнять в перебрасывание мяча друг другу;</a:t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-повторить задание на равновесие.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986971" y="1959428"/>
            <a:ext cx="7460343" cy="4717143"/>
          </a:xfrm>
        </p:spPr>
        <p:txBody>
          <a:bodyPr>
            <a:noAutofit/>
          </a:bodyPr>
          <a:lstStyle/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Ход проведения.</a:t>
            </a:r>
          </a:p>
          <a:p>
            <a:pPr algn="l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Вводная часть: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Построение в шеренгу, проверка равнения и осанки, перестроение в колону по одному. Ходьба в колоне по одному с выполнением заданий по команде  воспитателя; ходьба между предметами (змейкой), бег  врассыпную </a:t>
            </a:r>
          </a:p>
          <a:p>
            <a:pPr algn="l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Основная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часть:</a:t>
            </a:r>
          </a:p>
          <a:p>
            <a:pPr algn="l">
              <a:lnSpc>
                <a:spcPct val="100000"/>
              </a:lnSpc>
            </a:pP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Общеразвивающие упражнения /ОРУ/.</a:t>
            </a:r>
          </a:p>
          <a:p>
            <a:pPr algn="l">
              <a:lnSpc>
                <a:spcPct val="100000"/>
              </a:lnSpc>
            </a:pP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виды движения /ОВД/</a:t>
            </a:r>
          </a:p>
          <a:p>
            <a:pPr algn="l">
              <a:lnSpc>
                <a:spcPct val="100000"/>
              </a:lnSpc>
            </a:pP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Подвижная игра</a:t>
            </a:r>
          </a:p>
          <a:p>
            <a:pPr algn="l">
              <a:lnSpc>
                <a:spcPct val="100000"/>
              </a:lnSpc>
            </a:pP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Заключительная часть:</a:t>
            </a:r>
          </a:p>
          <a:p>
            <a:pPr algn="l">
              <a:lnSpc>
                <a:spcPct val="100000"/>
              </a:lnSpc>
            </a:pP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Рефлексия: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92255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7928429" cy="539296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ОРУ с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обручем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030514"/>
            <a:ext cx="7694839" cy="5146449"/>
          </a:xfrm>
        </p:spPr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1.И.п- основная стойка обруч вниз, хват рук с боков обеими руками. 1- обруч вперед; 2- обруч вверх; 3- обруч вперед; 4- исходное положение.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5272" y="2551326"/>
            <a:ext cx="1719221" cy="388958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3222" y="2482398"/>
            <a:ext cx="1707028" cy="3889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363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66931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88686"/>
            <a:ext cx="7188200" cy="1502002"/>
          </a:xfrm>
        </p:spPr>
        <p:txBody>
          <a:bodyPr>
            <a:normAutofit fontScale="90000"/>
          </a:bodyPr>
          <a:lstStyle/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2.И.п- стойка ноги на ширине плеч, обруч. 1- обруч вверх; 2- наклон вправо; 3- выпрямиться, обруч вверх; 4 – исходное положение.</a:t>
            </a:r>
            <a:endParaRPr lang="ru-RU" sz="28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810793" y="1879373"/>
            <a:ext cx="5243014" cy="3883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1338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7246257" cy="1325563"/>
          </a:xfrm>
        </p:spPr>
        <p:txBody>
          <a:bodyPr>
            <a:normAutofit/>
          </a:bodyPr>
          <a:lstStyle/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3.И.п- Основная стойка, обруч перед грудью, в согнутых руках. 1-2-присеть, обруч вынести вперед; 3-4- исходное положение.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460185" y="2430144"/>
            <a:ext cx="1847248" cy="36884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91139" y="2430144"/>
            <a:ext cx="3590855" cy="368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18140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6912429" cy="1325563"/>
          </a:xfrm>
        </p:spPr>
        <p:txBody>
          <a:bodyPr>
            <a:normAutofit/>
          </a:bodyPr>
          <a:lstStyle/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4.И.п-сидя на полу, обруч в согнутых руках пред грудью. 1-2- наклон к правой ноге; 3-4- исходное положение. То же к левой ноге.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669858" y="2521592"/>
            <a:ext cx="5249111" cy="3505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41458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6926943" cy="1325563"/>
          </a:xfrm>
        </p:spPr>
        <p:txBody>
          <a:bodyPr>
            <a:normAutofit fontScale="90000"/>
          </a:bodyPr>
          <a:lstStyle/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5.И.п-лежа на спине. Обруч в прямых руках за головой. 1-2- согнуть ноги в коленях, коснуться ободом обруча колен; 3-4- исходное положение.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392694" y="2658912"/>
            <a:ext cx="4548010" cy="3231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59065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6970486" cy="1325563"/>
          </a:xfrm>
        </p:spPr>
        <p:txBody>
          <a:bodyPr>
            <a:normAutofit/>
          </a:bodyPr>
          <a:lstStyle/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И.п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-стоя в обруче, руки произвольно. Прыжки из обруча в обруч на двух ногах.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380113" y="2640623"/>
            <a:ext cx="2731245" cy="326773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85474" y="2640623"/>
            <a:ext cx="2377646" cy="3267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03212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34761"/>
          </a:xfrm>
        </p:spPr>
        <p:txBody>
          <a:bodyPr>
            <a:normAutofit fontScale="90000"/>
          </a:bodyPr>
          <a:lstStyle/>
          <a:p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виды движения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4800" y="899886"/>
            <a:ext cx="8229600" cy="5277077"/>
          </a:xfrm>
        </p:spPr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лазание на гимнастическую стенку одноименным способом, затем спуск, не пропуская реек (2-3раза)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729" y="2431961"/>
            <a:ext cx="6973608" cy="4279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754054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454</TotalTime>
  <Words>317</Words>
  <Application>Microsoft Office PowerPoint</Application>
  <PresentationFormat>Широкоэкранный</PresentationFormat>
  <Paragraphs>29</Paragraphs>
  <Slides>13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8" baseType="lpstr">
      <vt:lpstr>Arial</vt:lpstr>
      <vt:lpstr>Calibri</vt:lpstr>
      <vt:lpstr>Calibri Light</vt:lpstr>
      <vt:lpstr>Times New Roman</vt:lpstr>
      <vt:lpstr>Тема Office</vt:lpstr>
      <vt:lpstr>                          МБДОУ детский сад «Оленёнок»</vt:lpstr>
      <vt:lpstr>Задачи: -повторить ходьбу и бег между предметами; -упражнять в перебрасывание мяча друг другу; -повторить задание на равновесие.</vt:lpstr>
      <vt:lpstr>ОРУ с обручем</vt:lpstr>
      <vt:lpstr>2.И.п- стойка ноги на ширине плеч, обруч. 1- обруч вверх; 2- наклон вправо; 3- выпрямиться, обруч вверх; 4 – исходное положение.</vt:lpstr>
      <vt:lpstr>3.И.п- Основная стойка, обруч перед грудью, в согнутых руках. 1-2-присеть, обруч вынести вперед; 3-4- исходное положение.</vt:lpstr>
      <vt:lpstr>4.И.п-сидя на полу, обруч в согнутых руках пред грудью. 1-2- наклон к правой ноге; 3-4- исходное положение. То же к левой ноге.</vt:lpstr>
      <vt:lpstr>5.И.п-лежа на спине. Обруч в прямых руках за головой. 1-2- согнуть ноги в коленях, коснуться ободом обруча колен; 3-4- исходное положение.</vt:lpstr>
      <vt:lpstr>6.И.п-стоя в обруче, руки произвольно. Прыжки из обруча в обруч на двух ногах.</vt:lpstr>
      <vt:lpstr>Основные виды движения</vt:lpstr>
      <vt:lpstr>2. Ходьба по гимнастической скамейке, приставляя пятку одной ноги к носку другой, руки свободно балансируют (2-3раза).</vt:lpstr>
      <vt:lpstr>3. Прыжки на двух ногах, продвигаясь вперед прыжком ноги врозь, затем прыжок ноги вместе и так до конца дистанции (расстояние 6м).</vt:lpstr>
      <vt:lpstr>4. Ведение мыча в прямом направление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Разучивать поворот по сигналу воспитателя во время ходьбы в колоне по одному: повторить бег с преодолением препятствий: упражнять в прыжках  с высоты; развивать координацию движения при перебрасывание мяча.</dc:title>
  <dc:creator>anshakov9797@mail.ru</dc:creator>
  <cp:lastModifiedBy>anshakov9797@mail.ru</cp:lastModifiedBy>
  <cp:revision>32</cp:revision>
  <dcterms:created xsi:type="dcterms:W3CDTF">2020-10-13T10:15:52Z</dcterms:created>
  <dcterms:modified xsi:type="dcterms:W3CDTF">2021-01-28T11:56:44Z</dcterms:modified>
</cp:coreProperties>
</file>