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3BAB8-B6B4-497E-96BD-AB144013F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472F64-BC91-4A44-94BE-179B8336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3275-DCF3-4976-AA68-E0CE2185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03BC1-2FDE-4216-A2EE-B17AC0C3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E8553-FE70-4735-9C85-30D8903A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9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0BC62-385E-43BC-8739-ECBB30E1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2E1FB4-0C21-4657-A11D-3A4D8F804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12A25-937F-4131-8F99-ED446ED6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CCF91-B410-4427-BD3F-0C5D77E8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A9CD2-9543-4037-BFDD-2F76237E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3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04E250-0CBD-4110-9E2F-20B1161A0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210F65-1BA2-40C5-A3C9-053D3CAB6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39DBE-0435-4110-AB71-74CD5F6E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262C9-02CF-4429-BC7A-D500E579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321D-AE5F-4CA7-9798-B2957051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C1E7D-1137-4D83-98C7-759FAEEC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CCFAD-D8EE-4296-AC8C-F37C0A718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74797-CB09-4D6B-A53C-49CFFA79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33500-A3C0-45F1-9C98-3DD06098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4A070-B1E1-4635-B6DB-05F2E4F9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3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AC8D-7D54-48CA-BAC7-C500ACAB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34C76-1E43-40A0-9D36-2A9D5277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2937E-D5FA-47EB-9C21-B098F7EA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F6610-2CE1-41FD-BE3B-39CAD4F0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E09E7-453A-44B9-BAD2-4DFB869D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1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724F-9878-457A-8E8D-AE130A17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6AA06-EED6-4E40-9BD5-775BEF27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20CC01-8115-4B00-8DA5-4B33C630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E1EC8-D9EC-49B7-80E2-653C9575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02577F-5BBE-472E-9069-D539A16D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A792A-60D0-4909-ABF5-B17A179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96AA9-FC4C-476C-8B83-CB027062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85872-E57F-4D78-95F2-1DD0C64FF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C2BF50-2CA2-49F0-BFDF-07B9E766A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7758B2-52A1-443E-927F-221EFEB86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2CC81F-7089-4A53-AFAF-856974946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F10346-74AA-4BA0-86F9-6D9F0394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1885DE-B0BF-45FD-9E80-B2479E3A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CE405E-B26D-4D73-BFEE-D040357B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03076-49FE-46CF-9EFA-ADF9E338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A2B939-B52D-431E-AAD0-1CF76322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6D023A-12C3-494A-9027-8E5757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50CD76-F751-4320-A392-3D8EEDBF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0486C7-0BF0-4ED6-ADC9-B7A96959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AF502B-48FE-416D-9CCE-F7224D3A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A45438-796B-4C15-A874-6FC73B29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BA518-2FFD-4E35-B551-1A36E971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AD2E-67E0-4D0E-8473-9AC4AF48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118EF-8245-4CC6-87A3-6DE969A66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E782F0-B7C2-4BBA-81E1-894B5F5D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38503-E4E1-4431-A990-CA7E892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AA5C4-877C-47DE-A648-D7334773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31FD2-3E8B-40D5-A3DD-CBDAB9B5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45DAB5-5387-4A2A-B899-12A155293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82389-CD95-4C4C-843F-F003F538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F317-3D6C-4974-BF45-B27AFF70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84992-6B89-4FF0-8FC3-5F2B36B5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97EAFB-4C5C-4F35-8628-AC910589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21142-4643-4ECE-A777-53956CAE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A6F5B2-D8CD-4C84-B713-4EA26992F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A65D1-B523-4BC9-BB1D-420A1BD2A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902-C6BE-4000-B7FA-B36B9146A32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69A48-C666-4BB6-B339-2BBF64010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6508C-BA5C-41A1-BD00-3BB39EB49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CBCA-EC22-4C56-99C7-1A4A00F5B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CFAD7-B09F-46C5-8342-EBA515761E8C}"/>
              </a:ext>
            </a:extLst>
          </p:cNvPr>
          <p:cNvSpPr txBox="1"/>
          <p:nvPr/>
        </p:nvSpPr>
        <p:spPr>
          <a:xfrm>
            <a:off x="812800" y="210626"/>
            <a:ext cx="10856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905000" y="1466974"/>
            <a:ext cx="8672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средней группы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7EADC-F689-4C9F-BBC3-7B87F12078ED}"/>
              </a:ext>
            </a:extLst>
          </p:cNvPr>
          <p:cNvSpPr txBox="1"/>
          <p:nvPr/>
        </p:nvSpPr>
        <p:spPr>
          <a:xfrm>
            <a:off x="6796314" y="4923189"/>
            <a:ext cx="619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C74BA-3F8B-495A-BFF0-CB32A730B1BB}"/>
              </a:ext>
            </a:extLst>
          </p:cNvPr>
          <p:cNvSpPr txBox="1"/>
          <p:nvPr/>
        </p:nvSpPr>
        <p:spPr>
          <a:xfrm>
            <a:off x="4638068" y="2696865"/>
            <a:ext cx="291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«Салки»</a:t>
            </a:r>
          </a:p>
        </p:txBody>
      </p:sp>
    </p:spTree>
    <p:extLst>
      <p:ext uri="{BB962C8B-B14F-4D97-AF65-F5344CB8AC3E}">
        <p14:creationId xmlns:p14="http://schemas.microsoft.com/office/powerpoint/2010/main" val="53380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477380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считалке выбирается водящий («салка»). Условно устанавливается площадка, на которой играют. Все разбегаются по площадке, водящий объявляет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«Я салка!»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начинает догонять всех игроков. Кого догонит и «осалит» (дотронется), тот становится «салкой», громко объявляет об этом, и начинает догонять игроков. Продолжаем до бесконечности.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2857100" y="141342"/>
            <a:ext cx="647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«Салки».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F4448-4C01-4B4C-AD63-5E54C75B2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949" y="1457912"/>
            <a:ext cx="5596713" cy="4534925"/>
          </a:xfrm>
          <a:prstGeom prst="rect">
            <a:avLst/>
          </a:prstGeom>
        </p:spPr>
      </p:pic>
      <p:pic>
        <p:nvPicPr>
          <p:cNvPr id="11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28BFFD40-FA7F-46B9-926E-F322CD707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3786" y="5447000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2006600" y="2323317"/>
            <a:ext cx="86722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упражнять детей в ходьбе и беге между предметами;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прыжках на двух ногах, закреплять умение удерживать устойчивое равновесие при ходьбе на повышенной опоре.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5200402" y="1219199"/>
            <a:ext cx="179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4069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И. п. - стойка ноги на ширине ступни, кубик в правой руке. Поднять руки через стороны вверх, переложить кубик в левую руку, опустить руки. Поднять через стороны руки и передать кубик из левой в правую руку (4-5 раз).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959818" y="232228"/>
            <a:ext cx="1027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кубиком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ACA63-8EBC-4A7B-90DB-0617A7526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397" y="2929561"/>
            <a:ext cx="1577925" cy="31840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20588F-E15F-423C-B14E-7F00FC338752}"/>
              </a:ext>
            </a:extLst>
          </p:cNvPr>
          <p:cNvSpPr/>
          <p:nvPr/>
        </p:nvSpPr>
        <p:spPr>
          <a:xfrm>
            <a:off x="3826411" y="2980016"/>
            <a:ext cx="239152" cy="253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1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И. п. - стойка ноги на ширине ступни, кубик в правой руке. Присесть, поставить кубик на пол, встать, руки на пояс. Присесть, взять кубик, выпрямиться, вернуться в исходное положение (5-6 раз).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959818" y="232228"/>
            <a:ext cx="1027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кубиком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20588F-E15F-423C-B14E-7F00FC338752}"/>
              </a:ext>
            </a:extLst>
          </p:cNvPr>
          <p:cNvSpPr/>
          <p:nvPr/>
        </p:nvSpPr>
        <p:spPr>
          <a:xfrm>
            <a:off x="5115951" y="5584874"/>
            <a:ext cx="365760" cy="3868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040576-EC4A-44CA-AADA-679D8111C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6299" r="62406" b="5881"/>
          <a:stretch/>
        </p:blipFill>
        <p:spPr>
          <a:xfrm>
            <a:off x="4867422" y="2926079"/>
            <a:ext cx="1744394" cy="31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И. п. - стойка на коленях, кубик в правой руке. Поворот вправо (влево), положить кубик у носков ног, выпрямиться, вернуться в исходное положение (по 3 раза в каждую сторону).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959818" y="232228"/>
            <a:ext cx="1027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кубиком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3CE4A-FAFD-4FE0-81AA-EF30AD6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" b="99225" l="24667" r="77167">
                        <a14:foregroundMark x1="40167" y1="20155" x2="40167" y2="20155"/>
                        <a14:foregroundMark x1="42333" y1="73643" x2="42333" y2="73643"/>
                        <a14:foregroundMark x1="42667" y1="85271" x2="42667" y2="85271"/>
                        <a14:foregroundMark x1="39500" y1="89147" x2="39500" y2="89147"/>
                        <a14:foregroundMark x1="62500" y1="20155" x2="62500" y2="20155"/>
                        <a14:foregroundMark x1="65833" y1="46899" x2="65833" y2="46899"/>
                        <a14:foregroundMark x1="66333" y1="71318" x2="66333" y2="71318"/>
                        <a14:foregroundMark x1="67500" y1="85271" x2="67500" y2="85271"/>
                        <a14:foregroundMark x1="66500" y1="28682" x2="66500" y2="28682"/>
                        <a14:foregroundMark x1="59667" y1="52713" x2="59667" y2="52713"/>
                        <a14:foregroundMark x1="46833" y1="57752" x2="46833" y2="57752"/>
                        <a14:foregroundMark x1="34833" y1="55039" x2="34833" y2="55039"/>
                        <a14:foregroundMark x1="91167" y1="50388" x2="91167" y2="50388"/>
                        <a14:foregroundMark x1="69500" y1="78295" x2="69500" y2="78295"/>
                        <a14:foregroundMark x1="39500" y1="32171" x2="39500" y2="32171"/>
                        <a14:backgroundMark x1="31333" y1="79457" x2="31333" y2="79457"/>
                        <a14:backgroundMark x1="58333" y1="83333" x2="58333" y2="8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00" y="4221861"/>
            <a:ext cx="5715000" cy="24574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A66265-42A0-43C8-AEF5-D97F4AFE3D99}"/>
              </a:ext>
            </a:extLst>
          </p:cNvPr>
          <p:cNvSpPr/>
          <p:nvPr/>
        </p:nvSpPr>
        <p:spPr>
          <a:xfrm>
            <a:off x="4614203" y="6231988"/>
            <a:ext cx="337624" cy="36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D791A9-C1FA-4D29-8E84-7FFDC0761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57" y="6201678"/>
            <a:ext cx="34750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4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И. п. - сидя, ноги врозь, кубик в правой руке. Наклониться вперед, положить кубик у носка правой (левой) ноги, выпрямиться, руки на пояс. Наклониться вперед, взять кубик, вернуться в исходное положение (5-8 раз).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959818" y="232228"/>
            <a:ext cx="1027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кубиком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F8605-3CCA-4C10-A129-C8298BEAC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5" t="36567" r="50000" b="30539"/>
          <a:stretch/>
        </p:blipFill>
        <p:spPr>
          <a:xfrm>
            <a:off x="4445391" y="3155869"/>
            <a:ext cx="2813539" cy="23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И. п. - ноги слегка расставлены, руки произвольно, кубик на полу. Прыжки на двух ногах вокруг кубика в обе стороны в чередовании с небольшой паузой.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959818" y="232228"/>
            <a:ext cx="10272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кубиком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7D760E-2146-45AB-B4C9-86A82E8C1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964"/>
          <a:stretch/>
        </p:blipFill>
        <p:spPr>
          <a:xfrm>
            <a:off x="4367213" y="2976636"/>
            <a:ext cx="2075790" cy="30956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E72A2F-5DDD-4B28-B83F-024D0826370B}"/>
              </a:ext>
            </a:extLst>
          </p:cNvPr>
          <p:cNvSpPr/>
          <p:nvPr/>
        </p:nvSpPr>
        <p:spPr>
          <a:xfrm>
            <a:off x="4811151" y="5500468"/>
            <a:ext cx="337624" cy="366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0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Равновесие - ходьба по гимнастической скамейке, перешагивая через кубики, поставленные на расстоянии двух шагов ребенка (2-3 раза).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2857100" y="141342"/>
            <a:ext cx="647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F6517-75DF-4567-9D50-23091194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1" b="100000" l="0" r="98833">
                        <a14:foregroundMark x1="27833" y1="32773" x2="27833" y2="32773"/>
                        <a14:foregroundMark x1="27833" y1="21008" x2="27833" y2="21008"/>
                        <a14:foregroundMark x1="27500" y1="8683" x2="27500" y2="8683"/>
                        <a14:foregroundMark x1="25500" y1="15406" x2="25500" y2="15406"/>
                        <a14:foregroundMark x1="33167" y1="29132" x2="33167" y2="29132"/>
                        <a14:foregroundMark x1="32167" y1="51821" x2="32167" y2="51821"/>
                        <a14:foregroundMark x1="28000" y1="55462" x2="28000" y2="55462"/>
                        <a14:foregroundMark x1="26000" y1="42297" x2="26000" y2="42297"/>
                        <a14:foregroundMark x1="43000" y1="75350" x2="43000" y2="75350"/>
                        <a14:foregroundMark x1="36333" y1="77871" x2="36333" y2="77871"/>
                        <a14:foregroundMark x1="16667" y1="74790" x2="16667" y2="74790"/>
                        <a14:foregroundMark x1="12500" y1="77031" x2="12500" y2="77031"/>
                        <a14:foregroundMark x1="50000" y1="78992" x2="50000" y2="78992"/>
                        <a14:foregroundMark x1="42000" y1="72829" x2="42000" y2="72829"/>
                        <a14:foregroundMark x1="58333" y1="52941" x2="58333" y2="52941"/>
                        <a14:foregroundMark x1="69833" y1="30532" x2="69833" y2="30532"/>
                        <a14:foregroundMark x1="66667" y1="38936" x2="66667" y2="38936"/>
                        <a14:foregroundMark x1="65000" y1="12045" x2="65000" y2="12045"/>
                        <a14:foregroundMark x1="66833" y1="26050" x2="66833" y2="26050"/>
                        <a14:foregroundMark x1="70833" y1="6162" x2="70833" y2="6162"/>
                        <a14:foregroundMark x1="73000" y1="32213" x2="73000" y2="32213"/>
                        <a14:foregroundMark x1="63000" y1="31933" x2="63000" y2="31933"/>
                        <a14:foregroundMark x1="68167" y1="59944" x2="68167" y2="59944"/>
                        <a14:foregroundMark x1="69667" y1="68627" x2="69667" y2="68627"/>
                        <a14:foregroundMark x1="81000" y1="73389" x2="81000" y2="73389"/>
                        <a14:foregroundMark x1="90833" y1="90196" x2="90833" y2="90196"/>
                        <a14:foregroundMark x1="88333" y1="78711" x2="88333" y2="78711"/>
                        <a14:foregroundMark x1="75000" y1="78151" x2="75000" y2="78151"/>
                        <a14:foregroundMark x1="37833" y1="77311" x2="37833" y2="77311"/>
                        <a14:foregroundMark x1="69667" y1="76190" x2="69667" y2="76190"/>
                        <a14:foregroundMark x1="27833" y1="71148" x2="27833" y2="71148"/>
                        <a14:foregroundMark x1="32000" y1="76471" x2="32000" y2="76471"/>
                        <a14:foregroundMark x1="22333" y1="76471" x2="22333" y2="76471"/>
                        <a14:foregroundMark x1="10000" y1="79552" x2="10000" y2="79552"/>
                        <a14:foregroundMark x1="21167" y1="78151" x2="21167" y2="78151"/>
                        <a14:foregroundMark x1="26833" y1="74790" x2="26833" y2="74790"/>
                        <a14:foregroundMark x1="29500" y1="43417" x2="29500" y2="43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683" y="2693570"/>
            <a:ext cx="5985216" cy="35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33657-6872-441E-8890-60501395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239B1-A3E1-43E6-A7B1-B53BF7C7B7CA}"/>
              </a:ext>
            </a:extLst>
          </p:cNvPr>
          <p:cNvSpPr txBox="1"/>
          <p:nvPr/>
        </p:nvSpPr>
        <p:spPr>
          <a:xfrm>
            <a:off x="1556657" y="990569"/>
            <a:ext cx="8672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Прыжки на двух ногах, продвигаясь вперед между кубиками, поставленными в ряд на расстоянии 0,5 м (2-3 раза).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A1F4-6F43-4BD4-BEBA-461B870B759A}"/>
              </a:ext>
            </a:extLst>
          </p:cNvPr>
          <p:cNvSpPr txBox="1"/>
          <p:nvPr/>
        </p:nvSpPr>
        <p:spPr>
          <a:xfrm>
            <a:off x="2857100" y="141342"/>
            <a:ext cx="6477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FC57A-CDDD-4855-B000-6800504F3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" b="94529" l="0" r="99231">
                        <a14:foregroundMark x1="14923" y1="18541" x2="14923" y2="18541"/>
                        <a14:foregroundMark x1="18308" y1="28267" x2="18308" y2="28267"/>
                        <a14:foregroundMark x1="14769" y1="32219" x2="14769" y2="32219"/>
                        <a14:foregroundMark x1="17385" y1="32219" x2="17385" y2="32219"/>
                        <a14:foregroundMark x1="39077" y1="28571" x2="39077" y2="28571"/>
                        <a14:foregroundMark x1="38769" y1="14590" x2="38769" y2="14590"/>
                        <a14:foregroundMark x1="55846" y1="17021" x2="55846" y2="17021"/>
                        <a14:foregroundMark x1="36769" y1="18541" x2="36769" y2="18541"/>
                        <a14:foregroundMark x1="54769" y1="26748" x2="54769" y2="26748"/>
                        <a14:foregroundMark x1="56462" y1="43769" x2="56462" y2="43769"/>
                        <a14:foregroundMark x1="58615" y1="41945" x2="58615" y2="41945"/>
                        <a14:foregroundMark x1="55846" y1="39818" x2="55846" y2="39818"/>
                        <a14:foregroundMark x1="43385" y1="52888" x2="43385" y2="52888"/>
                        <a14:foregroundMark x1="47692" y1="57751" x2="47692" y2="57751"/>
                        <a14:foregroundMark x1="48615" y1="66869" x2="48615" y2="66869"/>
                        <a14:foregroundMark x1="48615" y1="72644" x2="48615" y2="72644"/>
                        <a14:foregroundMark x1="30154" y1="60486" x2="30154" y2="60486"/>
                        <a14:foregroundMark x1="30000" y1="48328" x2="30000" y2="48328"/>
                        <a14:foregroundMark x1="27692" y1="46505" x2="27692" y2="46505"/>
                        <a14:foregroundMark x1="31231" y1="51976" x2="31231" y2="51976"/>
                        <a14:foregroundMark x1="7692" y1="85106" x2="7692" y2="85106"/>
                        <a14:foregroundMark x1="9692" y1="74468" x2="9692" y2="74468"/>
                        <a14:foregroundMark x1="8154" y1="67173" x2="8154" y2="67173"/>
                        <a14:foregroundMark x1="6923" y1="56839" x2="6923" y2="56839"/>
                        <a14:foregroundMark x1="5231" y1="54711" x2="5231" y2="54711"/>
                        <a14:foregroundMark x1="5385" y1="44681" x2="5385" y2="446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649" y="2190898"/>
            <a:ext cx="6191250" cy="31337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291500-9424-4314-98BA-7EB40AE141C9}"/>
              </a:ext>
            </a:extLst>
          </p:cNvPr>
          <p:cNvSpPr/>
          <p:nvPr/>
        </p:nvSpPr>
        <p:spPr>
          <a:xfrm>
            <a:off x="5106572" y="4626002"/>
            <a:ext cx="309490" cy="3698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FD1D9D-FBA0-444E-8870-5F86593A4408}"/>
              </a:ext>
            </a:extLst>
          </p:cNvPr>
          <p:cNvSpPr/>
          <p:nvPr/>
        </p:nvSpPr>
        <p:spPr>
          <a:xfrm>
            <a:off x="3855640" y="4685205"/>
            <a:ext cx="309490" cy="3698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7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415</Words>
  <Application>Microsoft Office PowerPoint</Application>
  <PresentationFormat>Широкоэкранный</PresentationFormat>
  <Paragraphs>27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6</cp:revision>
  <dcterms:created xsi:type="dcterms:W3CDTF">2020-10-27T04:29:37Z</dcterms:created>
  <dcterms:modified xsi:type="dcterms:W3CDTF">2020-10-27T06:09:38Z</dcterms:modified>
</cp:coreProperties>
</file>