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9" y="613397"/>
            <a:ext cx="9144000" cy="50799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624" y="1571858"/>
            <a:ext cx="7962314" cy="513805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</a:p>
          <a:p>
            <a:endParaRPr lang="ru-RU" sz="4000" dirty="0"/>
          </a:p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</a:t>
            </a:r>
          </a:p>
          <a:p>
            <a:endParaRPr lang="ru-RU" sz="4000" dirty="0"/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физическому воспитанию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69369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Ползание под палку/шнур: (высота 40см), 2-3 раза.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850" y="2055813"/>
            <a:ext cx="75762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Перешагивание через шнур (высота 40 см)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1979" y="2055812"/>
            <a:ext cx="28370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611" y="181429"/>
            <a:ext cx="9782629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и беге между предметами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разучить метание в вертикальную цель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лазание под палку (шнур) и перешагивание через неё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2" y="1959428"/>
            <a:ext cx="7369238" cy="4717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1.Построение в шеренгу, проверка осанки и равнения. Ходьба и бег между предметами (скамейками). Перестроение в три колоны справа от гимнастической скамейки.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 на гимнастической скамейке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4058"/>
            <a:ext cx="7565571" cy="566057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сидя верхом на скамейке, руки на пояс.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руки в стороны; 2- руки за голову;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руки в стороны; 4- вернуться в исходное положение.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830" y="3265715"/>
            <a:ext cx="3996644" cy="27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9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6564086" cy="148748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dirty="0"/>
              <a:t>2.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сидя верхом на скамейке, руки на пояс. 1- руки в стороны; 2- наклон право, коснуться пола; 3- выпрямиться; 4- исходное положение.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36" y="2859427"/>
            <a:ext cx="5905500" cy="3033373"/>
          </a:xfr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576" y="548005"/>
            <a:ext cx="7475806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 верхом на скамейке, руки за голову;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поворот право (лево); 2- вернуться в исходное положение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3543" y="3134518"/>
            <a:ext cx="4884057" cy="27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39857" cy="13255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лежа перпендикулярно к скамейке, хват руками за край скамейки.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– поднять прямые ноги вперед- вверх;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исходное положение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596" r="20221" b="29491"/>
          <a:stretch/>
        </p:blipFill>
        <p:spPr>
          <a:xfrm>
            <a:off x="2119086" y="3179877"/>
            <a:ext cx="3381828" cy="26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346371" cy="13255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стоя с боку от скамейки, руки на пояс.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1-2- присесть, руки вперед;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3-4- исходное положение.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107" y="2743200"/>
            <a:ext cx="5075464" cy="3637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97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7286" cy="13255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стоя боком к скамейке, руки вдоль туловища.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1- 8- прыжки на двух ногах  вдоль скамейки; поворот кругом, повторить прыжки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994" y="2232025"/>
            <a:ext cx="85968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8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652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51" y="1415011"/>
            <a:ext cx="8010378" cy="57476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Метание мешочков в вертикальную цель правой и левой рукой  с расстояния 2,5 м (5-6 раз)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780" y="2804885"/>
            <a:ext cx="3971925" cy="361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348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-Упражнять детей в ходьбе и беге между предметами - разучить метание в вертикальную цель -упражнять в лазание под палку (шнур) и перешагивание через неё</vt:lpstr>
      <vt:lpstr>ОРУ на гимнастической скамейке</vt:lpstr>
      <vt:lpstr> 2.И.п- сидя верхом на скамейке, руки на пояс. 1- руки в стороны; 2- наклон право, коснуться пола; 3- выпрямиться; 4- исходное положение. </vt:lpstr>
      <vt:lpstr>3.И.п- сидя верхом на скамейке, руки за голову;  1 – поворот право (лево); 2- вернуться в исходное положение </vt:lpstr>
      <vt:lpstr>4. И.п- лежа перпендикулярно к скамейке, хват руками за край скамейки.  1-2 – поднять прямые ноги вперед- вверх;  3-4 исходное положение</vt:lpstr>
      <vt:lpstr>5. И.п- стоя с боку от скамейки, руки на пояс.  1-2- присесть, руки вперед;  3-4- исходное положение.</vt:lpstr>
      <vt:lpstr>6. И.п- стоя боком к скамейке, руки вдоль туловища.  На счет 1- 8- прыжки на двух ногах  вдоль скамейки; поворот кругом, повторить прыжки</vt:lpstr>
      <vt:lpstr>Основные виды движения</vt:lpstr>
      <vt:lpstr>2. Ползание под палку/шнур: (высота 40см), 2-3 раза.</vt:lpstr>
      <vt:lpstr>3. Перешагивание через шнур (высота 40 см)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q</cp:lastModifiedBy>
  <cp:revision>20</cp:revision>
  <dcterms:created xsi:type="dcterms:W3CDTF">2020-10-13T10:15:52Z</dcterms:created>
  <dcterms:modified xsi:type="dcterms:W3CDTF">2020-11-20T12:20:28Z</dcterms:modified>
</cp:coreProperties>
</file>