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44;&#1048;&#1057;&#1058;&#1040;&#1053;&#1058;\&#1053;&#1077;&#1080;&#1079;&#1074;&#1077;&#1089;&#1090;&#1085;&#1099;&#1081;%20&#1072;&#1088;&#1090;&#1080;&#1089;&#1090;%20-%20&#1080;&#1075;&#1088;&#1072;%20&#1089;%20&#1083;&#1080;&#1089;&#1080;&#1095;&#1082;&#1086;&#1081;_(Audio-VK4.ru).mp3" TargetMode="Externa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b/fox-hunting-chicken-d-rendered-illustration-70067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196752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 средней группы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47048" y="5517232"/>
            <a:ext cx="3996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4190" y="1700808"/>
            <a:ext cx="63298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«Лиса                 и Куры»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1475656" y="4869160"/>
            <a:ext cx="604927" cy="774367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41740" y="260648"/>
            <a:ext cx="774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«Лиса и Куры»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1196752"/>
            <a:ext cx="82444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одной стороне зала находится «курятник» (можно использовать гимнастическую скамейку). В «курятнике» на «насесте» сидят «куры». На противоположной стороне зала«нора» лисы. Все свободное место - это двор.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из играющих назначается лисой, остальные дети - куры. По сигналу воспитателя «куры» прыгают с насеста, бегают по двору, хлопают крыльями, клюют зерна. По сигналу: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«Лиса!»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«куры» убегают. «Лиса» старается поймать «кур». Не успевшую спастись «курицу» она уводит в свою нору. Игра возобновляется. Когда «лиса» поймает 2-3 «кур», выбирается другая «лиса».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humbs.dreamstime.com/b/fox-hunting-chicken-d-rendered-illustration-700675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Неизвестный артист - игра с лисичкой_(Audio-VK4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9592" y="5661248"/>
            <a:ext cx="584448" cy="584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9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6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2051720" y="4293096"/>
            <a:ext cx="1584176" cy="2027903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l="35437"/>
          <a:stretch>
            <a:fillRect/>
          </a:stretch>
        </p:blipFill>
        <p:spPr bwMode="auto">
          <a:xfrm>
            <a:off x="5868144" y="5157192"/>
            <a:ext cx="1846699" cy="134076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1340768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и беге с изменением направления движения;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бросках мяча о землю и ловле его двумя руками;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повторить ползание на четвереньках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48680"/>
            <a:ext cx="1954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2195736" y="4578298"/>
            <a:ext cx="1440160" cy="1843548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l="35437"/>
          <a:stretch>
            <a:fillRect/>
          </a:stretch>
        </p:blipFill>
        <p:spPr bwMode="auto">
          <a:xfrm>
            <a:off x="5292080" y="5157192"/>
            <a:ext cx="2342597" cy="17008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155679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на сигнал воспитателя изменить направление (поворот кругом в движении);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высоко поднимая колени, руки на поясе;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переход на обычную ходьбу, бег врассыпную.</a:t>
            </a:r>
          </a:p>
          <a:p>
            <a:pPr>
              <a:buFont typeface="Wingdings" pitchFamily="2" charset="2"/>
              <a:buChar char="ü"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757" y="548680"/>
            <a:ext cx="20345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часть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1043608" y="4005064"/>
            <a:ext cx="1944216" cy="2488790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l="35437"/>
          <a:stretch>
            <a:fillRect/>
          </a:stretch>
        </p:blipFill>
        <p:spPr bwMode="auto">
          <a:xfrm>
            <a:off x="5652120" y="5301208"/>
            <a:ext cx="2144238" cy="15567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мяч в обеих руках вниз. Поднять мяч вверх, поднимаясь на носки, потянуться, опустить мяч, вернуться в исходное положение (4-5 раз).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0"/>
            <a:ext cx="7943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 развивающие упражнения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мячом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4" name="Picture 4" descr="https://konspekta.net/lektsianew/baza6/595089996989.files/image6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774070"/>
            <a:ext cx="2160240" cy="33432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OffAxis1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899592" y="3789040"/>
            <a:ext cx="2123728" cy="2718583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ступни, мяч у груди. Присесть, мяч вынести вперед, подняться, вернуться в исходное положение (5-6 раз). 3. И. п. - сидя, ноги врозь, мяч в согнутых руках перед собой. Наклониться, прокатить мяч от одной ноги к другой, выпрямиться, вернуться в исходное положение (6 раз).</a:t>
            </a:r>
          </a:p>
          <a:p>
            <a:pPr algn="ctr">
              <a:buFont typeface="Wingdings" pitchFamily="2" charset="2"/>
              <a:buChar char="ü"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0"/>
            <a:ext cx="7943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 развивающие упражнения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мячом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0" name="Picture 2" descr="https://ds05.infourok.ru/uploads/ex/0727/0004ae8e-77658f54/hello_html_m7155bb06.png"/>
          <p:cNvPicPr>
            <a:picLocks noChangeAspect="1" noChangeArrowheads="1"/>
          </p:cNvPicPr>
          <p:nvPr/>
        </p:nvPicPr>
        <p:blipFill>
          <a:blip r:embed="rId5" cstate="print"/>
          <a:srcRect l="60230" t="16707"/>
          <a:stretch>
            <a:fillRect/>
          </a:stretch>
        </p:blipFill>
        <p:spPr bwMode="auto">
          <a:xfrm>
            <a:off x="3347864" y="3429000"/>
            <a:ext cx="2592288" cy="2699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899592" y="3789040"/>
            <a:ext cx="2123728" cy="2718583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 - лежа на спине, мяч в прямых руках за головой. Согнуть колени, коснуться их мячом, выпрямиться, вернуться в исходное положение (5-6 раз).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0"/>
            <a:ext cx="7943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 развивающие упражнения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мячом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4" name="Picture 2" descr="https://fsd.multiurok.ru/html/2018/05/30/s_5b0ea976917cf/909785_3.jpeg"/>
          <p:cNvPicPr>
            <a:picLocks noChangeAspect="1" noChangeArrowheads="1"/>
          </p:cNvPicPr>
          <p:nvPr/>
        </p:nvPicPr>
        <p:blipFill>
          <a:blip r:embed="rId5" cstate="print"/>
          <a:srcRect l="424" t="83601" r="9061" b="4843"/>
          <a:stretch>
            <a:fillRect/>
          </a:stretch>
        </p:blipFill>
        <p:spPr bwMode="auto">
          <a:xfrm>
            <a:off x="2843808" y="4797152"/>
            <a:ext cx="430532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899592" y="3789040"/>
            <a:ext cx="2123728" cy="2718583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 - стойка ноги слегка расставлены, руки произвольно, мяч на полу. Прыжки на двух ногах в обе стороны (3-4 раза), с небольшой паузой между серией прыжков.</a:t>
            </a:r>
          </a:p>
          <a:p>
            <a:pPr algn="ctr">
              <a:buFont typeface="Wingdings" pitchFamily="2" charset="2"/>
              <a:buChar char="ü"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0"/>
            <a:ext cx="7943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 развивающие упражнения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мячом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2" descr="http://zvonoknaurok.ru/74/155.jpg"/>
          <p:cNvPicPr>
            <a:picLocks noChangeAspect="1" noChangeArrowheads="1"/>
          </p:cNvPicPr>
          <p:nvPr/>
        </p:nvPicPr>
        <p:blipFill>
          <a:blip r:embed="rId5" cstate="print"/>
          <a:srcRect l="25594" r="22235" b="40768"/>
          <a:stretch>
            <a:fillRect/>
          </a:stretch>
        </p:blipFill>
        <p:spPr bwMode="auto">
          <a:xfrm>
            <a:off x="2987824" y="3789040"/>
            <a:ext cx="3456384" cy="247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1475656" y="4869160"/>
            <a:ext cx="604927" cy="774367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Броски мяча о землю и ловля его двумя руками (10-12 раз). Дети располагаются произвольно по всему залу.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260648"/>
            <a:ext cx="6477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58" name="Picture 2" descr="https://ds04.infourok.ru/uploads/ex/0b63/000bf242-dd322c99/hello_html_m10a9a189.jpg"/>
          <p:cNvPicPr>
            <a:picLocks noChangeAspect="1" noChangeArrowheads="1"/>
          </p:cNvPicPr>
          <p:nvPr/>
        </p:nvPicPr>
        <p:blipFill>
          <a:blip r:embed="rId5" cstate="print"/>
          <a:srcRect l="75857" t="29794" b="5929"/>
          <a:stretch>
            <a:fillRect/>
          </a:stretch>
        </p:blipFill>
        <p:spPr bwMode="auto">
          <a:xfrm>
            <a:off x="3842232" y="2492896"/>
            <a:ext cx="152684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8811" cy="6858000"/>
          </a:xfrm>
          <a:prstGeom prst="rect">
            <a:avLst/>
          </a:prstGeom>
          <a:noFill/>
        </p:spPr>
      </p:pic>
      <p:pic>
        <p:nvPicPr>
          <p:cNvPr id="14340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3" cstate="print"/>
          <a:srcRect r="63382"/>
          <a:stretch>
            <a:fillRect/>
          </a:stretch>
        </p:blipFill>
        <p:spPr bwMode="auto">
          <a:xfrm>
            <a:off x="1475656" y="4869160"/>
            <a:ext cx="604927" cy="774367"/>
          </a:xfrm>
          <a:prstGeom prst="rect">
            <a:avLst/>
          </a:prstGeom>
          <a:noFill/>
        </p:spPr>
      </p:pic>
      <p:pic>
        <p:nvPicPr>
          <p:cNvPr id="5" name="Picture 4" descr="https://imgprx.livejournal.net/406a911325c0e964a2e89bc75bdd433120625526/y800UrBIiFSG1WXQCd9ACmuAMwuJlFM3XB1Vpn3eIQvN2KjD-AET4z6Ewc9630HzsP3Kmrd_-zAf1hfDGjYw9GWopbOIBX89NWNKV8h2Uj4"/>
          <p:cNvPicPr>
            <a:picLocks noChangeAspect="1" noChangeArrowheads="1"/>
          </p:cNvPicPr>
          <p:nvPr/>
        </p:nvPicPr>
        <p:blipFill>
          <a:blip r:embed="rId4" cstate="print"/>
          <a:srcRect l="35437"/>
          <a:stretch>
            <a:fillRect/>
          </a:stretch>
        </p:blipFill>
        <p:spPr bwMode="auto">
          <a:xfrm>
            <a:off x="7594841" y="5229200"/>
            <a:ext cx="1549159" cy="1124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1967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Ползание по гимнастической скамейке с опорой на ладони и колени.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5656" y="260648"/>
            <a:ext cx="6477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</a:p>
        </p:txBody>
      </p:sp>
      <p:sp>
        <p:nvSpPr>
          <p:cNvPr id="15362" name="AutoShape 2" descr="https://konspekta.net/lektsianew/baza6/595089996989.files/image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s://ds04.infourok.ru/uploads/ex/0b63/000bf242-dd322c99/hello_html_7fc39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3501008"/>
            <a:ext cx="3435385" cy="2470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478</Words>
  <Application>Microsoft Office PowerPoint</Application>
  <PresentationFormat>Экран (4:3)</PresentationFormat>
  <Paragraphs>34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вася</cp:lastModifiedBy>
  <cp:revision>7</cp:revision>
  <dcterms:created xsi:type="dcterms:W3CDTF">2020-11-11T10:40:29Z</dcterms:created>
  <dcterms:modified xsi:type="dcterms:W3CDTF">2020-11-13T05:56:24Z</dcterms:modified>
</cp:coreProperties>
</file>