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48;&#1057;&#1058;&#1040;&#1053;&#1058;\&#1074;&#1077;&#1089;&#1077;&#1083;&#1072;&#1103;%20&#1087;&#1077;&#1089;&#1077;&#1085;&#1082;&#1072;%20&#1076;&#1083;&#1103;%20&#1080;&#1075;&#1088;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https://sun9-16.userapi.com/c858032/v858032597/1b7ca3/iCkEjkBRQ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81041">
            <a:off x="448189" y="3370521"/>
            <a:ext cx="4406339" cy="25942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412776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 в старшей группы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356992"/>
            <a:ext cx="3996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2204864"/>
            <a:ext cx="3394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669452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И. п.: основная стойка, руки на поясе, мяч на полу. Прыжки вокруг мяча вправо и влево. Повторить 3—4 раза.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0" name="Picture 2" descr="http://zvonoknaurok.ru/74/155.jpg"/>
          <p:cNvPicPr>
            <a:picLocks noChangeAspect="1" noChangeArrowheads="1"/>
          </p:cNvPicPr>
          <p:nvPr/>
        </p:nvPicPr>
        <p:blipFill>
          <a:blip r:embed="rId3" cstate="print"/>
          <a:srcRect l="25594" r="22235" b="40768"/>
          <a:stretch>
            <a:fillRect/>
          </a:stretch>
        </p:blipFill>
        <p:spPr bwMode="auto">
          <a:xfrm>
            <a:off x="2195736" y="2852936"/>
            <a:ext cx="4392488" cy="31493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669452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Отбивание мяча одной рукой с продвижением вперед (расстояние 5 м) — 2—3 раза.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60648"/>
            <a:ext cx="6477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4" name="Picture 2" descr="http://900igr.net/up/datai/238702/0007-009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068960"/>
            <a:ext cx="6766800" cy="2534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196752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Пролезание в обруч с мячом в руках в группировке, не касаясь верхнего обода (2—4 раза).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60648"/>
            <a:ext cx="6477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8" name="Picture 2" descr="https://img0.liveinternet.ru/images/attach/c/4/82/345/82345104_obruch2.jpg"/>
          <p:cNvPicPr>
            <a:picLocks noChangeAspect="1" noChangeArrowheads="1"/>
          </p:cNvPicPr>
          <p:nvPr/>
        </p:nvPicPr>
        <p:blipFill>
          <a:blip r:embed="rId3" cstate="print"/>
          <a:srcRect l="2941"/>
          <a:stretch>
            <a:fillRect/>
          </a:stretch>
        </p:blipFill>
        <p:spPr bwMode="auto">
          <a:xfrm>
            <a:off x="2915816" y="2708920"/>
            <a:ext cx="3168352" cy="30894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196752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Равновесие — ходьба по гимнастической скамейке на носках, руки за головой (2—3 раза).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60648"/>
            <a:ext cx="6477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4" name="Picture 4" descr="https://studfile.net/html/2706/293/html_TaOM3q6tv9.dzDb/img-XOIGo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077072"/>
            <a:ext cx="3644280" cy="1711931"/>
          </a:xfrm>
          <a:prstGeom prst="rect">
            <a:avLst/>
          </a:prstGeom>
          <a:noFill/>
        </p:spPr>
      </p:pic>
      <p:pic>
        <p:nvPicPr>
          <p:cNvPr id="11" name="Picture 2" descr="http://bookgirls.ru/wp-content/uploads/2016/05/176.jpg"/>
          <p:cNvPicPr>
            <a:picLocks noChangeAspect="1" noChangeArrowheads="1"/>
          </p:cNvPicPr>
          <p:nvPr/>
        </p:nvPicPr>
        <p:blipFill>
          <a:blip r:embed="rId4" cstate="print"/>
          <a:srcRect r="75808"/>
          <a:stretch>
            <a:fillRect/>
          </a:stretch>
        </p:blipFill>
        <p:spPr bwMode="auto">
          <a:xfrm>
            <a:off x="4211960" y="2132856"/>
            <a:ext cx="1152128" cy="2647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052736"/>
            <a:ext cx="88924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Дети строятся в круг, у каждого имеется цветная ленточка, заправленная сзади за пояс. В центре круга стоит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По сигналу воспитателя: «Раз, два, три – лови!» дети разбегаются по площадке.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старается вытянуть ленточку. По сигналу: «Раз, два, три в круг скорей беги – все дети строятся в круг». После подсчета пойманных, игра повторяется.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Подвижная игра «Ловишки с лентой»</a:t>
            </a:r>
            <a:endParaRPr lang="ru-RU" sz="4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6" name="Picture 2" descr="https://pandia.ru/text/85/388/images/img2_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77072"/>
            <a:ext cx="7026059" cy="24429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99592" y="3717032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55576" y="1412776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упражнять детей в беге с изменением темпа движения, в ходьбе между предметами («змейкой»); </a:t>
            </a:r>
          </a:p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ведение мяча в ходьбе, продвигаясь до обозначенного места; </a:t>
            </a:r>
          </a:p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упражнять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пролезании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обруч с мячом в руках, в равновесии.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188640"/>
            <a:ext cx="19542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https://uchebnik.mos.ru/system_2/lesson_templates/covers/001/653/744/original/38467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61048"/>
            <a:ext cx="3355876" cy="27192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55576" y="1597442"/>
            <a:ext cx="7272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построение в шеренгу, перестроение в колонну по одному;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ходьба по сигналу воспитателя с ускорением и замедлением темпа движения;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бег между предметами;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ходьба врассыпную.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188640"/>
            <a:ext cx="2175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часть.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https://uchebnik.mos.ru/system_2/lesson_templates/covers/001/653/744/original/38467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61048"/>
            <a:ext cx="3355876" cy="27192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484784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И. п.: присед, мяч в руках внизу. 1—2 — встать, мяч поднять вверх, правую ногу отвести назад на носок, потянуться; 3—4 — вернуться в исходное положение. То же левой ногой (6—7 раз).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konspekta.net/stydopedyaru/baza1/2380395539804.files/image0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2520280" cy="3879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300119"/>
            <a:ext cx="88924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И. п.: ноги врозь, мяч в обеих руках внизу. 1 — мяч вперед;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— поворот туловища вправо, руки прямые; З — прямо, мяч вперед; 4 — вернуться в исходное положение. То же в левую сторону. При поворотах туловища ноги не сдвигать (6—8 раз).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konspekta.net/lektsianew/baza6/595089996989.files/image661.jpg"/>
          <p:cNvPicPr>
            <a:picLocks noChangeAspect="1" noChangeArrowheads="1"/>
          </p:cNvPicPr>
          <p:nvPr/>
        </p:nvPicPr>
        <p:blipFill>
          <a:blip r:embed="rId3" cstate="print"/>
          <a:srcRect l="31428" r="37143"/>
          <a:stretch>
            <a:fillRect/>
          </a:stretch>
        </p:blipFill>
        <p:spPr bwMode="auto">
          <a:xfrm>
            <a:off x="3203848" y="3068959"/>
            <a:ext cx="2304256" cy="34768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484784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И. п.: ноги на ширине плеч, мяч в обеих руках внизу.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1—3 — наклониться, прокатить мяч от одной ноги к другой; 4— вернуться в исходное положение (5—6 раз).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https://konspekta.net/lektsianew/baza6/595089996989.files/image665.jpg"/>
          <p:cNvPicPr>
            <a:picLocks noChangeAspect="1" noChangeArrowheads="1"/>
          </p:cNvPicPr>
          <p:nvPr/>
        </p:nvPicPr>
        <p:blipFill>
          <a:blip r:embed="rId3" cstate="print"/>
          <a:srcRect l="25926" t="44444" r="29630"/>
          <a:stretch>
            <a:fillRect/>
          </a:stretch>
        </p:blipFill>
        <p:spPr bwMode="auto">
          <a:xfrm>
            <a:off x="3491880" y="2996952"/>
            <a:ext cx="1826942" cy="2664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300118"/>
            <a:ext cx="88924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И. п.: основная стойка, мяч в обеих руках внизу. 1 — мяч поднять вверх; 2 — наклон вправо, правую ногу в сторону на носок; З — выпрямиться, мяч вверх; 4 — вернуться в исходное положение. То же в левую сторону (6—8 раз).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58" name="Picture 2" descr="https://konspekta.net/lektsianew/baza6/595089996989.files/image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284984"/>
            <a:ext cx="2808312" cy="29707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484785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И. п.: сидя, ноги вместе, мяч лежит на стопах ног, руки в упоре сзади. 1—2 — поднять ноги вверх, скатить мяч на живот, поймать его; 3—4 — исходное положение (6—7 раз).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2" name="Picture 2" descr="http://sport-history.ru/books/item/f00/s00/z0000034/pic/000013.jpg"/>
          <p:cNvPicPr>
            <a:picLocks noChangeAspect="1" noChangeArrowheads="1"/>
          </p:cNvPicPr>
          <p:nvPr/>
        </p:nvPicPr>
        <p:blipFill>
          <a:blip r:embed="rId3" cstate="print"/>
          <a:srcRect l="66421" t="60422" r="2180" b="30063"/>
          <a:stretch>
            <a:fillRect/>
          </a:stretch>
        </p:blipFill>
        <p:spPr bwMode="auto">
          <a:xfrm>
            <a:off x="2771800" y="3212975"/>
            <a:ext cx="3096344" cy="23818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9/49/c9/4949c903e0674c2c9888c06a961b93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484786"/>
            <a:ext cx="88924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И. п.: лежа на животе, мяч в согнутых руках перед собой.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1—2 — прогнуться, мяч вынести вперед; 3—4 — вернуться в исходное положение (6—7 раз).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88640"/>
            <a:ext cx="7056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большим мячом.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AutoShape 2" descr="https://konspekta.net/lektsianew/baza6/595089996989.files/image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konspekta.net/lektsianew/baza6/595089996989.files/image69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https://konspekta.net/lektsianew/baza6/595089996989.files/image693.jpg"/>
          <p:cNvPicPr>
            <a:picLocks noChangeAspect="1" noChangeArrowheads="1"/>
          </p:cNvPicPr>
          <p:nvPr/>
        </p:nvPicPr>
        <p:blipFill>
          <a:blip r:embed="rId3" cstate="print"/>
          <a:srcRect b="46337"/>
          <a:stretch>
            <a:fillRect/>
          </a:stretch>
        </p:blipFill>
        <p:spPr bwMode="auto">
          <a:xfrm>
            <a:off x="1907704" y="3212976"/>
            <a:ext cx="4291514" cy="15006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598</Words>
  <Application>Microsoft Office PowerPoint</Application>
  <PresentationFormat>Экран (4:3)</PresentationFormat>
  <Paragraphs>48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2020-11-09T12:30:06Z</dcterms:created>
  <dcterms:modified xsi:type="dcterms:W3CDTF">2020-11-11T11:17:23Z</dcterms:modified>
</cp:coreProperties>
</file>