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44220-E05C-46D5-B4EE-E7F82F863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7EED34-02A5-4E09-AFEE-CE5E3A6BA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0E65D9-4490-4553-8E10-625BBD233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36B2-3C7F-4E9F-A2FF-6F010D2D3B1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4661E-AD47-4D41-B952-2C9AF2944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307639-8BE4-4F87-ACF8-FBA2247FA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3B15-F6B2-4E98-86EE-C53BAD7CE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62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A34DE-74C9-45CE-818A-D738860D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D441B5-53DC-4852-A206-BF6AB244E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916AAD-EA7A-4EE5-94ED-C211EAD37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36B2-3C7F-4E9F-A2FF-6F010D2D3B1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60DE6B-E2B7-4C76-A1B3-74B8D6FFA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8CEDC2-5A3B-4C05-872C-0A59E3D9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3B15-F6B2-4E98-86EE-C53BAD7CE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6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E4ABB2-42C6-4A44-B065-9A8B1D9B3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858687-74E6-4B5A-B5D9-B2BC28B94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F0110A-0540-41CE-B024-2598474C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36B2-3C7F-4E9F-A2FF-6F010D2D3B1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5B908D-F67F-4D88-9EC5-2D3E4EF2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B6298-0EC2-4A08-8779-3A302F1B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3B15-F6B2-4E98-86EE-C53BAD7CE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94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7173C-D220-4E10-B233-FA60009D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0551C1-0444-4F66-A203-A1A37C66D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8E1392-EBE3-48B9-BB05-FC0B9934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36B2-3C7F-4E9F-A2FF-6F010D2D3B1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A154E-2D35-4810-9607-452A10830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A3402-9E08-462F-BF15-B424DE6F9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3B15-F6B2-4E98-86EE-C53BAD7CE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0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4358A-ACF9-4C0E-857A-29A1CAEA4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450846-DB31-46CD-BF98-0292F9D57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89805A-4305-4598-87AA-25A19934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36B2-3C7F-4E9F-A2FF-6F010D2D3B1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B9560E-00BB-42D4-92CB-AB4303C96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8478F0-68A0-46FD-8CAF-AAE309BE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3B15-F6B2-4E98-86EE-C53BAD7CE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96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3C373-ECF6-4946-9DE9-BBE96FB9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0D2A4-4501-42DD-91C3-5730DF6D3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B84087-B7FC-41FD-A599-9DC9D6C30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F855C7-064F-47B8-92C3-AFE59D50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36B2-3C7F-4E9F-A2FF-6F010D2D3B1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A50382-B33B-4DAA-B99A-30CF913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A6A59C-9FBE-4B43-9EAB-8146391F4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3B15-F6B2-4E98-86EE-C53BAD7CE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68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A1B90-B81B-4774-8636-EA2A93B7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E8FE71-2622-46CD-B781-0E4562D76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AC35B4-778A-4A89-A493-8B8295B3C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5DE360-CBCD-4B78-B94E-0BC59CE08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87540F-C088-4E9B-819E-6C2FB6566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2E9E3A-2BDA-46DE-8510-932924E3B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36B2-3C7F-4E9F-A2FF-6F010D2D3B1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4E437BC-C8E2-4D1B-A3FB-F609F33ED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9B048-244E-4C2C-ACE8-1E0476B43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3B15-F6B2-4E98-86EE-C53BAD7CE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41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999BD-AA22-443B-93A5-B27C3A650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AD15AE-1C96-4E3D-B515-83468CB3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36B2-3C7F-4E9F-A2FF-6F010D2D3B1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257585-3F09-4389-979B-0A1E545C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B1EBA5-B174-4D1B-B2B8-222D57B80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3B15-F6B2-4E98-86EE-C53BAD7CE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4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B9F5CC-03D7-4541-BB1C-E8F3A58B0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36B2-3C7F-4E9F-A2FF-6F010D2D3B1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5CDB0B-CF86-471C-A034-B8F2B64CB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973E52-6BD3-497F-A1E7-8A1D6BE3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3B15-F6B2-4E98-86EE-C53BAD7CE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64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B1E7E-E43C-4C55-9721-59D58E05D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C037C0-E514-41E1-A6C1-EAE47CD98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A5D7BD-F367-4D9D-9E41-4FBD605F0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7290C8-6044-48FE-AB40-3355325C4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36B2-3C7F-4E9F-A2FF-6F010D2D3B1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5C7A2A-9E22-4B48-A997-DE244BDBF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919EF5-23CF-4753-9598-7F5EE5A9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3B15-F6B2-4E98-86EE-C53BAD7CE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4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7A708-2076-4176-8982-C9B15C170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E20929-2298-47FE-94F7-471463F6D7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62A539-836F-4B0E-8ED1-C9E6D0554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B09C4-0B4A-459A-B00B-2C914432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36B2-3C7F-4E9F-A2FF-6F010D2D3B1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69B9E2-B83B-449B-82B3-FB03F6F5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E21CDA-2DF5-49E8-86C6-45B8BDCAC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3B15-F6B2-4E98-86EE-C53BAD7CE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13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61CA8-EACA-4934-8A43-FF2C7FEDF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F635FC-B554-43C3-816A-D774823F4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3F17F-0827-4B77-ADDD-88AAA4F50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436B2-3C7F-4E9F-A2FF-6F010D2D3B14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152FF1-B102-4F15-9848-83C6832F9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834E9E-2E5B-408E-8495-45CC0D944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3B15-F6B2-4E98-86EE-C53BAD7CE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24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6E3E59-B7DC-4C84-8E89-AE8A83A17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5611FF-D133-4EF1-867B-A1B707FDA3BA}"/>
              </a:ext>
            </a:extLst>
          </p:cNvPr>
          <p:cNvSpPr txBox="1"/>
          <p:nvPr/>
        </p:nvSpPr>
        <p:spPr>
          <a:xfrm>
            <a:off x="422031" y="181486"/>
            <a:ext cx="107758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детский сад «Олененок»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240B45-AFE7-4C3A-B2DD-52F1014EA94C}"/>
              </a:ext>
            </a:extLst>
          </p:cNvPr>
          <p:cNvSpPr txBox="1"/>
          <p:nvPr/>
        </p:nvSpPr>
        <p:spPr>
          <a:xfrm>
            <a:off x="1142999" y="1258520"/>
            <a:ext cx="8437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Занятие по физической культуре для детей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группы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4C26FD-03AD-474F-8447-BABEA54D8BA8}"/>
              </a:ext>
            </a:extLst>
          </p:cNvPr>
          <p:cNvSpPr txBox="1"/>
          <p:nvPr/>
        </p:nvSpPr>
        <p:spPr>
          <a:xfrm>
            <a:off x="6481689" y="5796079"/>
            <a:ext cx="3886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Подготовила: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Быкова Э.В.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E842AC-A907-48B8-AF08-37B208FE2216}"/>
              </a:ext>
            </a:extLst>
          </p:cNvPr>
          <p:cNvSpPr txBox="1"/>
          <p:nvPr/>
        </p:nvSpPr>
        <p:spPr>
          <a:xfrm>
            <a:off x="3980887" y="1923873"/>
            <a:ext cx="3751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 местам»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F2FB86-2840-45FC-867B-01E230C33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26" y="2948077"/>
            <a:ext cx="2447045" cy="2109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3050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6E3E59-B7DC-4C84-8E89-AE8A83A17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14A206-8941-49DF-BF7C-4D308C2F8B9F}"/>
              </a:ext>
            </a:extLst>
          </p:cNvPr>
          <p:cNvSpPr txBox="1"/>
          <p:nvPr/>
        </p:nvSpPr>
        <p:spPr>
          <a:xfrm>
            <a:off x="2258919" y="1197410"/>
            <a:ext cx="64219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	Лазанье на гимнастическую стенку с переходом на другой пролет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(по диагонали).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14E1E-4528-46C0-B550-7A697DEC5002}"/>
              </a:ext>
            </a:extLst>
          </p:cNvPr>
          <p:cNvSpPr txBox="1"/>
          <p:nvPr/>
        </p:nvSpPr>
        <p:spPr>
          <a:xfrm>
            <a:off x="2969982" y="219070"/>
            <a:ext cx="55925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движения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A1C41B-2896-400D-B9BE-6758A311D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70" y="2624276"/>
            <a:ext cx="2384380" cy="366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76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6E3E59-B7DC-4C84-8E89-AE8A83A17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14A206-8941-49DF-BF7C-4D308C2F8B9F}"/>
              </a:ext>
            </a:extLst>
          </p:cNvPr>
          <p:cNvSpPr txBox="1"/>
          <p:nvPr/>
        </p:nvSpPr>
        <p:spPr>
          <a:xfrm>
            <a:off x="2258919" y="1197410"/>
            <a:ext cx="64219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	Прыжки на двух ногах через шнур справа и слева попеременно,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энергично отталкиваясь от пола.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14E1E-4528-46C0-B550-7A697DEC5002}"/>
              </a:ext>
            </a:extLst>
          </p:cNvPr>
          <p:cNvSpPr txBox="1"/>
          <p:nvPr/>
        </p:nvSpPr>
        <p:spPr>
          <a:xfrm>
            <a:off x="2969982" y="219070"/>
            <a:ext cx="55925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движения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70627D-6DED-4CC5-BA3C-D4FE46157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63" y="3125376"/>
            <a:ext cx="3772264" cy="349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50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6E3E59-B7DC-4C84-8E89-AE8A83A17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14A206-8941-49DF-BF7C-4D308C2F8B9F}"/>
              </a:ext>
            </a:extLst>
          </p:cNvPr>
          <p:cNvSpPr txBox="1"/>
          <p:nvPr/>
        </p:nvSpPr>
        <p:spPr>
          <a:xfrm>
            <a:off x="739607" y="1087447"/>
            <a:ext cx="88545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3.	Ходьба по гимнастической скамейке боком приставным шагом, на середине присесть, руки вперед, выпрямиться и пройти дальше.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14E1E-4528-46C0-B550-7A697DEC5002}"/>
              </a:ext>
            </a:extLst>
          </p:cNvPr>
          <p:cNvSpPr txBox="1"/>
          <p:nvPr/>
        </p:nvSpPr>
        <p:spPr>
          <a:xfrm>
            <a:off x="2969982" y="219070"/>
            <a:ext cx="55925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движения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B084CE-A928-4ECB-91FE-78A4C6D3E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5" b="98810" l="667" r="94167">
                        <a14:foregroundMark x1="19167" y1="17857" x2="19167" y2="17857"/>
                        <a14:foregroundMark x1="48000" y1="8036" x2="48000" y2="8036"/>
                        <a14:foregroundMark x1="72667" y1="24107" x2="72667" y2="24107"/>
                        <a14:foregroundMark x1="74000" y1="32440" x2="74000" y2="32440"/>
                        <a14:foregroundMark x1="71667" y1="37202" x2="71667" y2="37202"/>
                        <a14:foregroundMark x1="46000" y1="50595" x2="46000" y2="50595"/>
                        <a14:foregroundMark x1="46000" y1="62798" x2="46000" y2="62798"/>
                        <a14:foregroundMark x1="51000" y1="61310" x2="51000" y2="61310"/>
                        <a14:foregroundMark x1="72000" y1="65179" x2="72000" y2="65179"/>
                        <a14:foregroundMark x1="77333" y1="62202" x2="77333" y2="62202"/>
                        <a14:foregroundMark x1="76333" y1="69345" x2="76333" y2="69345"/>
                        <a14:foregroundMark x1="80667" y1="53274" x2="80667" y2="53274"/>
                        <a14:foregroundMark x1="70000" y1="49107" x2="70000" y2="49107"/>
                        <a14:foregroundMark x1="18167" y1="44345" x2="18167" y2="44345"/>
                        <a14:foregroundMark x1="20000" y1="26488" x2="20000" y2="26488"/>
                        <a14:foregroundMark x1="25500" y1="42262" x2="25500" y2="42262"/>
                        <a14:foregroundMark x1="24000" y1="38393" x2="24000" y2="38393"/>
                        <a14:foregroundMark x1="25667" y1="50595" x2="25667" y2="50595"/>
                        <a14:foregroundMark x1="24667" y1="55655" x2="24667" y2="55655"/>
                        <a14:foregroundMark x1="20000" y1="64881" x2="20000" y2="64881"/>
                        <a14:foregroundMark x1="17500" y1="75298" x2="17500" y2="75298"/>
                        <a14:foregroundMark x1="18333" y1="63988" x2="18333" y2="63988"/>
                        <a14:foregroundMark x1="9833" y1="47917" x2="9833" y2="47917"/>
                        <a14:foregroundMark x1="36333" y1="79167" x2="36333" y2="79167"/>
                        <a14:foregroundMark x1="30167" y1="81845" x2="30167" y2="81845"/>
                        <a14:foregroundMark x1="56667" y1="80952" x2="56667" y2="80952"/>
                        <a14:foregroundMark x1="81500" y1="84524" x2="81500" y2="84524"/>
                        <a14:foregroundMark x1="78833" y1="91667" x2="78833" y2="91667"/>
                        <a14:foregroundMark x1="25000" y1="89583" x2="25000" y2="89583"/>
                        <a14:foregroundMark x1="46167" y1="13988" x2="46167" y2="13988"/>
                        <a14:foregroundMark x1="41667" y1="33929" x2="41667" y2="33929"/>
                        <a14:foregroundMark x1="54000" y1="33631" x2="54000" y2="33631"/>
                        <a14:backgroundMark x1="48833" y1="67857" x2="48833" y2="67857"/>
                        <a14:backgroundMark x1="43000" y1="36607" x2="43000" y2="36607"/>
                        <a14:backgroundMark x1="51833" y1="36607" x2="51833" y2="36607"/>
                        <a14:backgroundMark x1="75500" y1="75595" x2="75500" y2="755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9619" y="2901191"/>
            <a:ext cx="6674534" cy="373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63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6E3E59-B7DC-4C84-8E89-AE8A83A17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14A206-8941-49DF-BF7C-4D308C2F8B9F}"/>
              </a:ext>
            </a:extLst>
          </p:cNvPr>
          <p:cNvSpPr txBox="1"/>
          <p:nvPr/>
        </p:nvSpPr>
        <p:spPr>
          <a:xfrm>
            <a:off x="739607" y="1087447"/>
            <a:ext cx="88545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4.	Бросание мяча о стенку одной рукой и ловля его после отскока о пол двумя руками.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14E1E-4528-46C0-B550-7A697DEC5002}"/>
              </a:ext>
            </a:extLst>
          </p:cNvPr>
          <p:cNvSpPr txBox="1"/>
          <p:nvPr/>
        </p:nvSpPr>
        <p:spPr>
          <a:xfrm>
            <a:off x="2969982" y="219070"/>
            <a:ext cx="55925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движения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77FEE8-5437-4BF1-B2BD-40E486EC4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658" y="2742680"/>
            <a:ext cx="4849631" cy="365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1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6E3E59-B7DC-4C84-8E89-AE8A83A17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14A206-8941-49DF-BF7C-4D308C2F8B9F}"/>
              </a:ext>
            </a:extLst>
          </p:cNvPr>
          <p:cNvSpPr txBox="1"/>
          <p:nvPr/>
        </p:nvSpPr>
        <p:spPr>
          <a:xfrm>
            <a:off x="739607" y="1087447"/>
            <a:ext cx="885455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	Играющие образуют круг Перед каждым ребенком лежит предмет (кубик, мешочек, кегля). По сигналу воспитателя все разбегаются по залу (площадке) в разные стороны, а воспитатель убирает один предмет.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На сигнал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«По местам!»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все играющие должны быстро встать в крут и занять место у какого-либо предмета. Тот, кто остался без места, считается проигравшим.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Игра повторяется несколько раз.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14E1E-4528-46C0-B550-7A697DEC5002}"/>
              </a:ext>
            </a:extLst>
          </p:cNvPr>
          <p:cNvSpPr txBox="1"/>
          <p:nvPr/>
        </p:nvSpPr>
        <p:spPr>
          <a:xfrm>
            <a:off x="1072614" y="318006"/>
            <a:ext cx="8278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Подвижная игра «По местам». </a:t>
            </a:r>
          </a:p>
        </p:txBody>
      </p:sp>
    </p:spTree>
    <p:extLst>
      <p:ext uri="{BB962C8B-B14F-4D97-AF65-F5344CB8AC3E}">
        <p14:creationId xmlns:p14="http://schemas.microsoft.com/office/powerpoint/2010/main" val="1677848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6E3E59-B7DC-4C84-8E89-AE8A83A17F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314E1E-4528-46C0-B550-7A697DEC5002}"/>
              </a:ext>
            </a:extLst>
          </p:cNvPr>
          <p:cNvSpPr txBox="1"/>
          <p:nvPr/>
        </p:nvSpPr>
        <p:spPr>
          <a:xfrm>
            <a:off x="1072614" y="318006"/>
            <a:ext cx="8278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Подвижная игра «По местам».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3912EA-8E6A-43BC-81C4-764F700E1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66" y="1338367"/>
            <a:ext cx="7598898" cy="5201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Для конкурса (веселая смешная музыка в стиле техно) — Тыц Тыц">
            <a:hlinkClick r:id="" action="ppaction://media"/>
            <a:extLst>
              <a:ext uri="{FF2B5EF4-FFF2-40B4-BE49-F238E27FC236}">
                <a16:creationId xmlns:a16="http://schemas.microsoft.com/office/drawing/2014/main" id="{1EAE445E-9EC7-477C-9EB6-6E0CC85A2E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95327" y="1087447"/>
            <a:ext cx="878059" cy="8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3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9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6E3E59-B7DC-4C84-8E89-AE8A83A17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14A206-8941-49DF-BF7C-4D308C2F8B9F}"/>
              </a:ext>
            </a:extLst>
          </p:cNvPr>
          <p:cNvSpPr txBox="1"/>
          <p:nvPr/>
        </p:nvSpPr>
        <p:spPr>
          <a:xfrm>
            <a:off x="847579" y="1667258"/>
            <a:ext cx="79869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акреплять навык ходьбы и бега между предметами, развивая координацию движений и ловкость;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разучить в лазаньи на гимнастическую стенку переход с одного пролета на другой;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повторить упражнения в прыжках и на равновесие.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14E1E-4528-46C0-B550-7A697DEC5002}"/>
              </a:ext>
            </a:extLst>
          </p:cNvPr>
          <p:cNvSpPr txBox="1"/>
          <p:nvPr/>
        </p:nvSpPr>
        <p:spPr>
          <a:xfrm>
            <a:off x="4445391" y="492958"/>
            <a:ext cx="1954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118591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6E3E59-B7DC-4C84-8E89-AE8A83A17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14A206-8941-49DF-BF7C-4D308C2F8B9F}"/>
              </a:ext>
            </a:extLst>
          </p:cNvPr>
          <p:cNvSpPr txBox="1"/>
          <p:nvPr/>
        </p:nvSpPr>
        <p:spPr>
          <a:xfrm>
            <a:off x="847579" y="1667258"/>
            <a:ext cx="86059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Ходьба и бег между предметами. По одной стороне зала выполняется ходьба «змейкой» между кеглями;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второй — бег между кубиками или мячами (набивными).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Ходьба и бег врассыпную; построение в 3 колонны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14E1E-4528-46C0-B550-7A697DEC5002}"/>
              </a:ext>
            </a:extLst>
          </p:cNvPr>
          <p:cNvSpPr txBox="1"/>
          <p:nvPr/>
        </p:nvSpPr>
        <p:spPr>
          <a:xfrm>
            <a:off x="4445391" y="492958"/>
            <a:ext cx="2395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часть. </a:t>
            </a:r>
          </a:p>
        </p:txBody>
      </p:sp>
    </p:spTree>
    <p:extLst>
      <p:ext uri="{BB962C8B-B14F-4D97-AF65-F5344CB8AC3E}">
        <p14:creationId xmlns:p14="http://schemas.microsoft.com/office/powerpoint/2010/main" val="865377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6E3E59-B7DC-4C84-8E89-AE8A83A17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14A206-8941-49DF-BF7C-4D308C2F8B9F}"/>
              </a:ext>
            </a:extLst>
          </p:cNvPr>
          <p:cNvSpPr txBox="1"/>
          <p:nvPr/>
        </p:nvSpPr>
        <p:spPr>
          <a:xfrm>
            <a:off x="1030459" y="1343701"/>
            <a:ext cx="86059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	И. п. — основная стойка, руки согнуты к плечам. 1-4 — круговые движения руками вперед; 5-8 — то же назад (5—6 раз).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14E1E-4528-46C0-B550-7A697DEC5002}"/>
              </a:ext>
            </a:extLst>
          </p:cNvPr>
          <p:cNvSpPr txBox="1"/>
          <p:nvPr/>
        </p:nvSpPr>
        <p:spPr>
          <a:xfrm>
            <a:off x="873896" y="448909"/>
            <a:ext cx="85795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E8FD27-82AA-4D85-8F1B-360650B31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13" b="89800" l="3710" r="90000">
                        <a14:foregroundMark x1="34032" y1="12417" x2="34032" y2="12417"/>
                        <a14:foregroundMark x1="21613" y1="17960" x2="21613" y2="17960"/>
                        <a14:foregroundMark x1="18065" y1="21286" x2="18065" y2="21286"/>
                        <a14:foregroundMark x1="20000" y1="13969" x2="20000" y2="13969"/>
                        <a14:foregroundMark x1="21129" y1="15743" x2="21129" y2="15743"/>
                        <a14:foregroundMark x1="19677" y1="40576" x2="19677" y2="40576"/>
                        <a14:foregroundMark x1="42581" y1="13747" x2="42581" y2="13747"/>
                        <a14:foregroundMark x1="58548" y1="9091" x2="58548" y2="9091"/>
                        <a14:foregroundMark x1="57581" y1="30820" x2="57581" y2="30820"/>
                        <a14:foregroundMark x1="59355" y1="36364" x2="59355" y2="36364"/>
                        <a14:foregroundMark x1="61935" y1="26608" x2="61935" y2="26608"/>
                        <a14:foregroundMark x1="80000" y1="29712" x2="80000" y2="29712"/>
                        <a14:foregroundMark x1="83548" y1="11530" x2="83548" y2="11530"/>
                        <a14:foregroundMark x1="82419" y1="8426" x2="82419" y2="8426"/>
                        <a14:foregroundMark x1="84032" y1="16408" x2="84032" y2="16408"/>
                        <a14:foregroundMark x1="84355" y1="31042" x2="84355" y2="31042"/>
                        <a14:backgroundMark x1="83387" y1="26829" x2="83387" y2="26829"/>
                        <a14:backgroundMark x1="19677" y1="16630" x2="19677" y2="166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9644" y="2378899"/>
            <a:ext cx="6329845" cy="460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46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6E3E59-B7DC-4C84-8E89-AE8A83A17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14A206-8941-49DF-BF7C-4D308C2F8B9F}"/>
              </a:ext>
            </a:extLst>
          </p:cNvPr>
          <p:cNvSpPr txBox="1"/>
          <p:nvPr/>
        </p:nvSpPr>
        <p:spPr>
          <a:xfrm>
            <a:off x="1030459" y="1343701"/>
            <a:ext cx="86059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	2.	И. п. — стойка ноги на ширине плеч, руки согнуты за головой, 1 —поворот вправо (влево), отвести правую руку в сторону; 2 — исходное положение (6-8 раз)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14E1E-4528-46C0-B550-7A697DEC5002}"/>
              </a:ext>
            </a:extLst>
          </p:cNvPr>
          <p:cNvSpPr txBox="1"/>
          <p:nvPr/>
        </p:nvSpPr>
        <p:spPr>
          <a:xfrm>
            <a:off x="873896" y="448909"/>
            <a:ext cx="85795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9F4303-F8D6-455D-BA28-9F3D22AFA0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14" b="95486" l="52500" r="72935">
                        <a14:foregroundMark x1="62500" y1="14931" x2="62500" y2="14931"/>
                        <a14:foregroundMark x1="61848" y1="15625" x2="61848" y2="1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4359"/>
          <a:stretch/>
        </p:blipFill>
        <p:spPr>
          <a:xfrm>
            <a:off x="1955411" y="2981646"/>
            <a:ext cx="2996418" cy="36582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139BB8-A940-405C-8534-B5F13602BE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178" y="3362657"/>
            <a:ext cx="4369643" cy="327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5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6E3E59-B7DC-4C84-8E89-AE8A83A17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14A206-8941-49DF-BF7C-4D308C2F8B9F}"/>
              </a:ext>
            </a:extLst>
          </p:cNvPr>
          <p:cNvSpPr txBox="1"/>
          <p:nvPr/>
        </p:nvSpPr>
        <p:spPr>
          <a:xfrm>
            <a:off x="388464" y="1343701"/>
            <a:ext cx="95504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	3.	И. п. — стойка ноги на ширине плеч, руки на пояс. 1 — руки в стороны; 2 — наклон вперед, коснуться пальцами рук пола у правой (левой) ноги; 3 — выпрямиться, руки в стороны; 4 — исходное положение (6 раз)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14E1E-4528-46C0-B550-7A697DEC5002}"/>
              </a:ext>
            </a:extLst>
          </p:cNvPr>
          <p:cNvSpPr txBox="1"/>
          <p:nvPr/>
        </p:nvSpPr>
        <p:spPr>
          <a:xfrm>
            <a:off x="873896" y="448909"/>
            <a:ext cx="85795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2BDE5E-DA89-4319-8323-2D4E2349B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00" b="100000" l="1000" r="66167">
                        <a14:foregroundMark x1="8167" y1="47333" x2="8167" y2="47333"/>
                        <a14:foregroundMark x1="52333" y1="40333" x2="52333" y2="40333"/>
                        <a14:foregroundMark x1="64500" y1="48333" x2="64500" y2="48333"/>
                        <a14:foregroundMark x1="63167" y1="48667" x2="63167" y2="48667"/>
                        <a14:foregroundMark x1="60167" y1="62667" x2="60167" y2="62667"/>
                        <a14:foregroundMark x1="55000" y1="63000" x2="55000" y2="63000"/>
                        <a14:foregroundMark x1="47167" y1="48333" x2="47167" y2="48333"/>
                        <a14:foregroundMark x1="45500" y1="62000" x2="45500" y2="62000"/>
                        <a14:foregroundMark x1="43333" y1="73667" x2="43333" y2="73667"/>
                        <a14:foregroundMark x1="41167" y1="89000" x2="41167" y2="89000"/>
                        <a14:foregroundMark x1="25833" y1="60333" x2="25833" y2="60333"/>
                        <a14:foregroundMark x1="32000" y1="91333" x2="32000" y2="91333"/>
                        <a14:foregroundMark x1="16000" y1="89333" x2="16000" y2="89333"/>
                        <a14:foregroundMark x1="13000" y1="73667" x2="13000" y2="7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206"/>
          <a:stretch/>
        </p:blipFill>
        <p:spPr>
          <a:xfrm>
            <a:off x="3238499" y="3346453"/>
            <a:ext cx="4831444" cy="351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94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6E3E59-B7DC-4C84-8E89-AE8A83A17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14A206-8941-49DF-BF7C-4D308C2F8B9F}"/>
              </a:ext>
            </a:extLst>
          </p:cNvPr>
          <p:cNvSpPr txBox="1"/>
          <p:nvPr/>
        </p:nvSpPr>
        <p:spPr>
          <a:xfrm>
            <a:off x="388464" y="1343701"/>
            <a:ext cx="95504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	4.	И. п. — основная стойка, руки на пояс. 1 — правую ногу в сторону на носок, руки в стороны; 2 — руки вверх, хлопок над головой; 3 — руки в стороны; 4 — исходное положение. То же влево (6-8 раз).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14E1E-4528-46C0-B550-7A697DEC5002}"/>
              </a:ext>
            </a:extLst>
          </p:cNvPr>
          <p:cNvSpPr txBox="1"/>
          <p:nvPr/>
        </p:nvSpPr>
        <p:spPr>
          <a:xfrm>
            <a:off x="873896" y="448909"/>
            <a:ext cx="85795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03194C-4142-43B9-8362-BC35F3140C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85" l="5435" r="51848">
                        <a14:foregroundMark x1="39565" y1="20923" x2="39565" y2="20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757"/>
          <a:stretch/>
        </p:blipFill>
        <p:spPr>
          <a:xfrm>
            <a:off x="2656444" y="3038712"/>
            <a:ext cx="5558341" cy="34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07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6E3E59-B7DC-4C84-8E89-AE8A83A17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14A206-8941-49DF-BF7C-4D308C2F8B9F}"/>
              </a:ext>
            </a:extLst>
          </p:cNvPr>
          <p:cNvSpPr txBox="1"/>
          <p:nvPr/>
        </p:nvSpPr>
        <p:spPr>
          <a:xfrm>
            <a:off x="388464" y="1343701"/>
            <a:ext cx="95504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	5.	И. п. — лежа на спине, ноги прямые вместе, руки за головой. 1—поднять правую (левую) ногу вверх-вперед, хлопнуть в ладоши под коленом; 2 — исходное положение (6-8 раз).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14E1E-4528-46C0-B550-7A697DEC5002}"/>
              </a:ext>
            </a:extLst>
          </p:cNvPr>
          <p:cNvSpPr txBox="1"/>
          <p:nvPr/>
        </p:nvSpPr>
        <p:spPr>
          <a:xfrm>
            <a:off x="873896" y="448909"/>
            <a:ext cx="85795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8D50C8-17FC-4DDD-B9E1-D2F6A955F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" b="98046" l="2530" r="100000">
                        <a14:foregroundMark x1="34487" y1="44625" x2="34487" y2="44625"/>
                        <a14:foregroundMark x1="12916" y1="77199" x2="12916" y2="77199"/>
                        <a14:foregroundMark x1="8389" y1="86971" x2="8389" y2="86971"/>
                        <a14:foregroundMark x1="93076" y1="5537" x2="93076" y2="5537"/>
                        <a14:foregroundMark x1="92277" y1="14658" x2="92277" y2="14658"/>
                        <a14:foregroundMark x1="87350" y1="22150" x2="87350" y2="22150"/>
                        <a14:foregroundMark x1="73502" y1="15309" x2="73502" y2="15309"/>
                        <a14:foregroundMark x1="9454" y1="67101" x2="9454" y2="67101"/>
                        <a14:foregroundMark x1="27297" y1="56026" x2="27297" y2="56026"/>
                        <a14:foregroundMark x1="45406" y1="34202" x2="45406" y2="34202"/>
                        <a14:foregroundMark x1="16112" y1="79153" x2="16112" y2="79153"/>
                        <a14:foregroundMark x1="31292" y1="51140" x2="31292" y2="51140"/>
                        <a14:foregroundMark x1="41944" y1="45603" x2="41944" y2="45603"/>
                        <a14:foregroundMark x1="55792" y1="38436" x2="55792" y2="38436"/>
                        <a14:foregroundMark x1="81625" y1="33550" x2="81625" y2="33550"/>
                        <a14:foregroundMark x1="70173" y1="33550" x2="70173" y2="33550"/>
                        <a14:foregroundMark x1="79627" y1="15961" x2="79627" y2="15961"/>
                        <a14:foregroundMark x1="73502" y1="20195" x2="73502" y2="20195"/>
                        <a14:foregroundMark x1="60320" y1="29967" x2="60320" y2="29967"/>
                        <a14:foregroundMark x1="52064" y1="59609" x2="52064" y2="59609"/>
                        <a14:foregroundMark x1="41944" y1="46906" x2="41944" y2="46906"/>
                        <a14:foregroundMark x1="35952" y1="51792" x2="35952" y2="51792"/>
                        <a14:foregroundMark x1="47403" y1="60261" x2="47403" y2="60261"/>
                        <a14:foregroundMark x1="38748" y1="65147" x2="38748" y2="65147"/>
                        <a14:foregroundMark x1="33289" y1="73616" x2="33289" y2="73616"/>
                        <a14:foregroundMark x1="84421" y1="17915" x2="84421" y2="17915"/>
                        <a14:foregroundMark x1="78162" y1="12378" x2="78162" y2="12378"/>
                        <a14:foregroundMark x1="85619" y1="9772" x2="85619" y2="9772"/>
                        <a14:backgroundMark x1="75899" y1="15309" x2="75899" y2="15309"/>
                        <a14:backgroundMark x1="88549" y1="14658" x2="88549" y2="146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04" y="2725811"/>
            <a:ext cx="3440356" cy="14063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F853C0-4AC9-435C-AA98-C43D7B1D96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9000" l="500" r="98167">
                        <a14:foregroundMark x1="41500" y1="8000" x2="41500" y2="8000"/>
                        <a14:foregroundMark x1="44667" y1="20500" x2="44667" y2="20500"/>
                        <a14:foregroundMark x1="5833" y1="86500" x2="5833" y2="86500"/>
                        <a14:foregroundMark x1="8000" y1="91000" x2="8000" y2="9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0462" y="3294637"/>
            <a:ext cx="4217834" cy="14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6E3E59-B7DC-4C84-8E89-AE8A83A17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14A206-8941-49DF-BF7C-4D308C2F8B9F}"/>
              </a:ext>
            </a:extLst>
          </p:cNvPr>
          <p:cNvSpPr txBox="1"/>
          <p:nvPr/>
        </p:nvSpPr>
        <p:spPr>
          <a:xfrm>
            <a:off x="388464" y="1343701"/>
            <a:ext cx="95504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		6.	И. п. — основная стойка, руки вдоль туловища. Прыжки на двух ногах с хлопками перед собой и за спиной (на счет «1—8»), повторить 3 раза.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14E1E-4528-46C0-B550-7A697DEC5002}"/>
              </a:ext>
            </a:extLst>
          </p:cNvPr>
          <p:cNvSpPr txBox="1"/>
          <p:nvPr/>
        </p:nvSpPr>
        <p:spPr>
          <a:xfrm>
            <a:off x="873896" y="448909"/>
            <a:ext cx="85795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Общеразвивающие упражнения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4F662B-BC84-4BE1-92C2-3FF6952F06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4222" l="10000" r="90000">
                        <a14:foregroundMark x1="55800" y1="87556" x2="55800" y2="87556"/>
                        <a14:foregroundMark x1="58100" y1="76296" x2="58100" y2="76296"/>
                        <a14:foregroundMark x1="60800" y1="57630" x2="60800" y2="57630"/>
                        <a14:foregroundMark x1="59600" y1="49630" x2="59600" y2="49630"/>
                        <a14:foregroundMark x1="68500" y1="48000" x2="68500" y2="48000"/>
                        <a14:foregroundMark x1="69800" y1="61926" x2="69800" y2="61926"/>
                        <a14:foregroundMark x1="64400" y1="38222" x2="64400" y2="38222"/>
                        <a14:foregroundMark x1="61600" y1="26667" x2="61600" y2="26667"/>
                        <a14:foregroundMark x1="66800" y1="26815" x2="66800" y2="26815"/>
                        <a14:foregroundMark x1="63700" y1="14370" x2="63700" y2="14370"/>
                        <a14:foregroundMark x1="32600" y1="23407" x2="32600" y2="23407"/>
                        <a14:foregroundMark x1="33800" y1="15852" x2="33800" y2="15852"/>
                        <a14:foregroundMark x1="31400" y1="9778" x2="31400" y2="9778"/>
                        <a14:foregroundMark x1="23600" y1="34519" x2="23600" y2="34519"/>
                        <a14:foregroundMark x1="30300" y1="54519" x2="30300" y2="54519"/>
                        <a14:foregroundMark x1="27200" y1="51556" x2="27200" y2="51556"/>
                        <a14:foregroundMark x1="30600" y1="66667" x2="30600" y2="66667"/>
                        <a14:foregroundMark x1="66700" y1="33778" x2="66700" y2="33778"/>
                        <a14:backgroundMark x1="66700" y1="35111" x2="66700" y2="35111"/>
                        <a14:backgroundMark x1="63800" y1="35111" x2="63800" y2="35111"/>
                        <a14:backgroundMark x1="62700" y1="40593" x2="62700" y2="40593"/>
                        <a14:backgroundMark x1="61700" y1="33778" x2="61700" y2="3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15" t="6546" r="20000" b="4000"/>
          <a:stretch/>
        </p:blipFill>
        <p:spPr>
          <a:xfrm>
            <a:off x="4133486" y="3254410"/>
            <a:ext cx="3645948" cy="315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415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573</Words>
  <Application>Microsoft Office PowerPoint</Application>
  <PresentationFormat>Широкоэкранный</PresentationFormat>
  <Paragraphs>42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</dc:creator>
  <cp:lastModifiedBy>вася</cp:lastModifiedBy>
  <cp:revision>9</cp:revision>
  <dcterms:created xsi:type="dcterms:W3CDTF">2020-11-16T08:34:47Z</dcterms:created>
  <dcterms:modified xsi:type="dcterms:W3CDTF">2020-11-16T10:27:22Z</dcterms:modified>
</cp:coreProperties>
</file>