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77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9672" y="1916832"/>
            <a:ext cx="68025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Интегрированное занятие в подготовительной к школе группе на тему: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«Беседа об осени»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32240" y="4005064"/>
            <a:ext cx="20668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к школе группы: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Селина Е.А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Печникова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Н.Н.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5934670"/>
            <a:ext cx="1378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п.Тазовский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43808" y="476672"/>
            <a:ext cx="478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Назови ягоды, которые не собирают осенью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avatars.mds.yandex.net/get-zen_doc/3930378/pub_5f6cc66907e34425cda72f22_5f6cc74a730d4120c235ef97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56992"/>
            <a:ext cx="2747584" cy="1944216"/>
          </a:xfrm>
          <a:prstGeom prst="rect">
            <a:avLst/>
          </a:prstGeom>
          <a:noFill/>
        </p:spPr>
      </p:pic>
      <p:pic>
        <p:nvPicPr>
          <p:cNvPr id="2052" name="Picture 4" descr="https://newogorod.ru/wp-content/uploads/2019/05/bdgbdfgb-e155852922095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284984"/>
            <a:ext cx="3002831" cy="1944216"/>
          </a:xfrm>
          <a:prstGeom prst="rect">
            <a:avLst/>
          </a:prstGeom>
          <a:noFill/>
        </p:spPr>
      </p:pic>
      <p:pic>
        <p:nvPicPr>
          <p:cNvPr id="2054" name="Picture 6" descr="https://avatars.mds.yandex.net/get-pdb/963327/0d610006-7cc3-43af-9922-52dbc3ea8846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196752"/>
            <a:ext cx="2690211" cy="1872208"/>
          </a:xfrm>
          <a:prstGeom prst="rect">
            <a:avLst/>
          </a:prstGeom>
          <a:noFill/>
        </p:spPr>
      </p:pic>
      <p:pic>
        <p:nvPicPr>
          <p:cNvPr id="2056" name="Picture 8" descr="https://ne-kurim.ru/forum/attachments/zemljanika-jpg.367421/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196752"/>
            <a:ext cx="2628868" cy="190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87824" y="1124744"/>
            <a:ext cx="461684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Вдруг закрыли небо тучи,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(Дети встают на носочки, подымают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вверх перекрещенные руки.)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 капать дождь колючий.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(Прыгают на носочках)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Долго дождик будет плакать,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(держа руки на поясе.)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Разведёт по всюду слякоть.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(Приседают, держа руки на поясе.)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Грязь и лужи на дороге,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(Идут по кругу, высоко поднимая колени.)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Поднимай повыше ноги.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764704"/>
            <a:ext cx="420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 физкультминутку «Осенью»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43808" y="476672"/>
            <a:ext cx="28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Прочитай стихотворение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412776"/>
            <a:ext cx="3860480" cy="17045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Когда родимый край покинут гуси,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Застынет лес у холода в плену,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Ноябрь ударит в ледяные гусли,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Встречая Государыню-зиму.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3789040"/>
            <a:ext cx="7371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Подумай, какие изменения в природе перечислены в стихотворении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нарисуй рисунок на тему «Поздняя осень»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s://ginger-cat.ru/works/large/376/0000447875x0000205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2983101" cy="4054701"/>
          </a:xfrm>
          <a:prstGeom prst="rect">
            <a:avLst/>
          </a:prstGeom>
          <a:noFill/>
        </p:spPr>
      </p:pic>
      <p:pic>
        <p:nvPicPr>
          <p:cNvPr id="24580" name="Picture 4" descr="https://ginger-cat.ru/works/large/376/0000453827x000018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340768"/>
            <a:ext cx="4992555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4765" y="332656"/>
            <a:ext cx="773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Прочитайте стихотворение А. С. Пушкина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«Уж небо осенью дышало…»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1412776"/>
            <a:ext cx="352134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Уж небо осенью дышало,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Уж реже солнышко блистало,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Короче становился день.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Лесов таинственная сень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печальным шумом обнажалась,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Ложился на поля туман.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Гусей крикливых караван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Тянулся к югу: приближалась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Довольно скучная пора: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Стоял ноябрь уж у двора.</a:t>
            </a:r>
          </a:p>
          <a:p>
            <a:endParaRPr lang="ru-RU" dirty="0"/>
          </a:p>
        </p:txBody>
      </p:sp>
      <p:pic>
        <p:nvPicPr>
          <p:cNvPr id="10242" name="Picture 2" descr="https://im0-tub-ru.yandex.net/i?id=8c6b53e562675b533754bbca323c389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3310639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79912" y="476672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Ответь на вопросы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124744"/>
            <a:ext cx="6670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Какое это стихотворение? Веселое, грустное, печальное или торжественное? </a:t>
            </a:r>
          </a:p>
          <a:p>
            <a:pPr marL="342900" indent="-342900">
              <a:buAutoNum type="arabicPeriod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060848"/>
            <a:ext cx="78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Стихотворение А. С. Пушкина «Уж небо осенью дышало…» грустное.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780928"/>
            <a:ext cx="424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Почему это стихотворение грустное?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645024"/>
            <a:ext cx="7500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стихотворении описывается, что осенью солнце реже сияет,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птицы улетают в теплые края, листья с печальным шумом опадают,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поэтому  стихотворение грустное.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p"/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3848" y="548680"/>
            <a:ext cx="438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Отгадай загадки о природных явлениях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9723" y="1628800"/>
            <a:ext cx="29897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Шумит он в поле и в саду,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в дом не попадёт.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никуда я не пойду,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Покуда он идёт.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628800"/>
            <a:ext cx="5572164" cy="4000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156176" y="4437112"/>
            <a:ext cx="2428892" cy="571500"/>
          </a:xfrm>
          <a:prstGeom prst="round2Diag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дождь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11636" y="836712"/>
            <a:ext cx="3321807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Молоко над речкой плыло —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Ничего не видно было.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Растворилось молоко —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Стало видно далеко.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5150376" cy="4536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796136" y="4725144"/>
            <a:ext cx="2428892" cy="571500"/>
          </a:xfrm>
          <a:prstGeom prst="round2Diag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туман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24128" y="1124744"/>
            <a:ext cx="27835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Ветер листьями играет,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их с деревьев обрывает.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Всюду листики кружат -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значит ...</a:t>
            </a:r>
          </a:p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868144" y="4437112"/>
            <a:ext cx="2500330" cy="571500"/>
          </a:xfrm>
          <a:prstGeom prst="round2Diag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листопад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40768"/>
            <a:ext cx="5222384" cy="4216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92080" y="1052736"/>
            <a:ext cx="31225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за звёздочки резные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пальто и на платке?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сквозные, вырезные,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возьмёшь — вода в руке.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5032612" cy="4248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652120" y="4293096"/>
            <a:ext cx="2428892" cy="571500"/>
          </a:xfrm>
          <a:prstGeom prst="round2Diag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476672"/>
            <a:ext cx="320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«Четвёртый лишний».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980728"/>
            <a:ext cx="624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Назови дикого зверя, который ложится в зимнюю спячку.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g.crazys.info/files/i/2009.8.28/1251436519_imgbb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2448272" cy="2016224"/>
          </a:xfrm>
          <a:prstGeom prst="rect">
            <a:avLst/>
          </a:prstGeom>
          <a:noFill/>
        </p:spPr>
      </p:pic>
      <p:pic>
        <p:nvPicPr>
          <p:cNvPr id="4100" name="Picture 4" descr="https://bonpic.com/wallpapers/original/7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700808"/>
            <a:ext cx="2494920" cy="2088232"/>
          </a:xfrm>
          <a:prstGeom prst="rect">
            <a:avLst/>
          </a:prstGeom>
          <a:noFill/>
        </p:spPr>
      </p:pic>
      <p:pic>
        <p:nvPicPr>
          <p:cNvPr id="4102" name="Picture 6" descr="https://image.wallperz.com/wp-content/uploads/2016/11/09/wallperz.com-20161109124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89040"/>
            <a:ext cx="2563486" cy="2088232"/>
          </a:xfrm>
          <a:prstGeom prst="rect">
            <a:avLst/>
          </a:prstGeom>
          <a:noFill/>
        </p:spPr>
      </p:pic>
      <p:pic>
        <p:nvPicPr>
          <p:cNvPr id="4104" name="Picture 8" descr="http://moscowzoo.ru/upload/iblock/278/2789bca12567ecad768a00d4287a1eb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700808"/>
            <a:ext cx="2736303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67744" y="764704"/>
            <a:ext cx="531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Назови птицу, которая не улетает в теплые края.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.mycdn.me/i?r=AzEPZsRbOZEKgBhR0XGMT1RkU-isRtip4RSxy4S9hIeB16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2109664" cy="2109664"/>
          </a:xfrm>
          <a:prstGeom prst="rect">
            <a:avLst/>
          </a:prstGeom>
          <a:noFill/>
        </p:spPr>
      </p:pic>
      <p:pic>
        <p:nvPicPr>
          <p:cNvPr id="3076" name="Picture 4" descr="http://dobrotver.ru/wp-content/uploads/2019/07/sinitsa-eto-ptitsa_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645024"/>
            <a:ext cx="2359670" cy="2232248"/>
          </a:xfrm>
          <a:prstGeom prst="rect">
            <a:avLst/>
          </a:prstGeom>
          <a:noFill/>
        </p:spPr>
      </p:pic>
      <p:pic>
        <p:nvPicPr>
          <p:cNvPr id="3078" name="Picture 6" descr="https://i.ytimg.com/vi/44kq69Wp1tg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556792"/>
            <a:ext cx="2721440" cy="2088232"/>
          </a:xfrm>
          <a:prstGeom prst="rect">
            <a:avLst/>
          </a:prstGeom>
          <a:noFill/>
        </p:spPr>
      </p:pic>
      <p:pic>
        <p:nvPicPr>
          <p:cNvPr id="3080" name="Picture 8" descr="https://stihi.ru/pics/2016/05/02/9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645024"/>
            <a:ext cx="261266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333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2020-11-14T13:38:08Z</dcterms:created>
  <dcterms:modified xsi:type="dcterms:W3CDTF">2020-11-21T14:14:22Z</dcterms:modified>
</cp:coreProperties>
</file>