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8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e01.alicdn.com/kf/HTB10.VGcYZnBKNjSZFKq6AGOVXaw/3d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3861048"/>
            <a:ext cx="538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sz="28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космонавтики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934670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332656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предлагаю вам сделать свои ракеты из конструктора.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td2.mycdn.me/image?id=891876807552&amp;t=20&amp;plc=MOBILE&amp;tkn=*CdvgF6KEmS3lYp0FGPgMAAI6d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431933" cy="516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67744" y="404664"/>
            <a:ext cx="489654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нового и интересного вы сегодня узнали?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делали? </a:t>
            </a: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понравилось больше всего?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1.bp.blogspot.com/-YraHHXKBoIY/WN-1hnXg2SI/AAAAAAAAAqA/9j1c8MNHN2ozbs7aQbOr8bY1SwOowxeOACLcB/s1600/planet%2Bstars%2Bques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4320480" cy="532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476672"/>
            <a:ext cx="4068960" cy="59708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отгадайте загадки: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Планета голубая,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Любимая, родная,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Она твоя, она моя,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называется … (Земля).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Освещает ночью путь,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Звездам не дает заснуть,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 спят, ей не до сна,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 не заснет  …(Луна).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тёмному небу рассыпан горошек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Цветной карамели из сахарной крошки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тогда, когда утро настанет,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карамель та внезапно растает. (звёзды)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Распустила алый хвост,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Улетела в стаю звезд.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народ построил эту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Межпланетную … (ракету)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shkola7gnomov.ru/upload/iblock/c8f/c8fd0d10c5fcb1a54dd0dfbfb5f3cf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543" y="1916832"/>
            <a:ext cx="4860457" cy="34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424936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догадались, о чём мы сегодня будем вести разговор? </a:t>
            </a:r>
          </a:p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 космосе, космонавтах…)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-Какой праздник отмечает наша страна 12 апреля? (День космонавтики)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этот праздник так называется? (это праздник не только космонавтов, но и тех, кто участвует в разработке, строительстве и испытании космических ракет, спутников, всей космической техники).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знаете, кто самым первым отправился в космос? Прежде чем человек полетел в космос, там побывали животные. Первой в космос отправилась собака Лайка. К сожалению, Лайка не смогла вернуться на Землю, но она так помогла развитию космонавтики, что в Москве ей поставили памятник. Через 3 года после неудачного полета собаки Лайки, в космос отправляются уже две собаки – Белка и Стрелка. В космосе они пробыли всего один день и удачно приземлились.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ds04.infourok.ru/uploads/ex/0a8b/000b1a92-fb2fc484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960440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https://scientificrussia.ru/data/auto/material/large-preview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4572128" cy="289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88640"/>
            <a:ext cx="871195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вот 12 апреля 1961 года с космодрома Байконур впервые в истории стартовал космический корабль «Восток» с человеком на борту, он облетел вокруг Земли. Полёт длился всего 108 минут. И с тех пор в этот день, 12 апреля мы отмечаем День Космонавтики. Мы помним эту дату и гордимся, что именно наш, русский человек, впервые покорил Космос, гордимся и любим нашу великую страну.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знаете, кто был этим первым космонавтом? (Юрий Алексеевич Гагарин)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Корабль Гагарина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«Восток»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совершил всего один виток вокруг Земли.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Гагарин прошел очень хорошую подготовку. Как вы думаете, что нужно для того, чтобы быть космонавтом?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ds03.infourok.ru/uploads/ex/0f18/000097cf-81517c14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9672" y="188640"/>
            <a:ext cx="6084168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мы тоже пройдем космическую тренировку.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«Космонавты» (речь с движением)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очень мы стараться, (дети делают рывки согнутыми руками перед грудью)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спортом заниматься: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Бегать быстро, словно ветер, (бегут на носочках)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Плавать лучше всех на свете, (делают гребки руками)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Приседать и вновь вставать (приседают)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гантели поднимать, (выпрямляют согнутые руки вверх)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Станем сильными, и завтра (руки на поясе)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возьмут нас в космонавты! (маршируют на месте)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melkie.net/wp-content/uploads/2018/04/deti-animacionnye-personazhi-delayut-zaryad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84984"/>
            <a:ext cx="56166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летали не только мужчины. Первая женщина, которая полетела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была Валентина Терешкова. А в 1965 году Алексей Леонов впервые вышел из ракеты в открытый космос.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http://i.mycdn.me/i?r=AzEPZsRbOZEKgBhR0XGMT1RkCUyihvMzCjCqLw9v7IrzH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84784"/>
            <a:ext cx="44222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https://ds01.infourok.ru/uploads/ex/0a57/0000ba1e-8c807632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4549013" cy="34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93893"/>
            <a:ext cx="8605464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знают, кто такой робот. Так вот, в космосе часто работают роботы. Такие роботы помогают людям исследовать планеты. Например, роботы смогли взять с Луны горсть грунта и доставить ее на Землю для исследования.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Роботы-машины побывали на Венере, проникнув через её ядовитые облака, и теперь у учёных есть карты этой планеты.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Вскоре на Луну были запущены роботы-луноходы, которые ездили по поверхности Луны и передавали данные на Землю.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вокруг нашей Земли летают сотни роботов-спутников. Они передают на землю информацию о погоде, следят за движением судов в океане.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солнечной системе девять планет, которые расположены в таком порядке: Меркурий, Венера, Земля, Марс, Юпитер, Сатурн, Уран, Нептун, Плутон.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static.dir.bg/uploads/images/2017/07/05/193488/768x432.jpg?_=1523993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22446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https://mirkosmosa.ru/download/news/7/6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4536504" cy="285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xn--90a1af.xn--80agbcqdjc3d.xn--p1ai/images/prodacts/sourse/61563/61563873_kniga-ayris-stroenie-solnechnoy-sistemyi-naglyadnyie-posobiya-plakat-3-978-5-8112-4035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15" y="620688"/>
            <a:ext cx="8514649" cy="589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access.com/full/70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60648"/>
            <a:ext cx="7632848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ответьте на вопросы. Викторина «Полет в космос».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какой планете мы живем?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называются люди на этой планете?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выглядит из космоса планета Земля?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летает в космосе? (Космонавты, астронавты)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стартуют космические корабли? (С космодрома)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одевают, когда летят в космос? (Шлем, скафандр, специальную обувь)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был первым космонавтом Земли?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первый космический корабль, на котором совершил полет Гагарин?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праздник отмечает наша страна 12 апреля?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avatars.mds.yandex.net/get-zen_doc/3023531/pub_5ecce55916dc9e6bc0905037_5ecce7280d590b68ff57467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96798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10</cp:revision>
  <dcterms:created xsi:type="dcterms:W3CDTF">2021-04-13T07:44:07Z</dcterms:created>
  <dcterms:modified xsi:type="dcterms:W3CDTF">2021-04-13T08:17:35Z</dcterms:modified>
</cp:coreProperties>
</file>