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84D31D-0050-4CAF-899F-2899181E6A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3FFB123-ED3A-45A6-877B-A19ABAD71D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9AE2AD7-DB17-44A4-AA94-1E4A7C0BC4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19A09-353E-415C-8B08-F697D52F5C06}" type="datetimeFigureOut">
              <a:rPr lang="ru-RU" smtClean="0"/>
              <a:t>06.04.2021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724684E-B2EF-4350-8138-3009136324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D9C73A3-B524-4CDA-A029-0146899E00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7AF06-70D9-48D2-88CE-14390AA68A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6442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596DA9-7327-43E4-979C-99BDE0FE52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D9F8F26-F253-4BB6-91AF-6B98B3905C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914EC3B-BE9A-47DC-AF3F-F366022602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19A09-353E-415C-8B08-F697D52F5C06}" type="datetimeFigureOut">
              <a:rPr lang="ru-RU" smtClean="0"/>
              <a:t>06.04.2021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0792312-8D60-4313-832A-6544DC17A5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6CAD87-ED44-4216-A843-1D083B095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7AF06-70D9-48D2-88CE-14390AA68A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16399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71D3F5BD-1419-4289-BF5D-E97476003C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1768D8B-DE45-4FB8-9D86-8B6E51D738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DF4652A-9EF7-4B31-AFE1-1F4217D134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19A09-353E-415C-8B08-F697D52F5C06}" type="datetimeFigureOut">
              <a:rPr lang="ru-RU" smtClean="0"/>
              <a:t>06.04.2021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65C206-A63A-417B-907E-67640C7650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1D7F00-2D94-4BB9-9956-F706C0AAC4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7AF06-70D9-48D2-88CE-14390AA68A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12265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F64296-6100-45B4-9D36-DD612FE3FE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90E1EEE-A379-44E9-8793-D989CDD190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3FB1CAA-41BE-4850-9C8A-5674857228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19A09-353E-415C-8B08-F697D52F5C06}" type="datetimeFigureOut">
              <a:rPr lang="ru-RU" smtClean="0"/>
              <a:t>06.04.2021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9C55C1B-54E1-4EB5-AE17-7E219358B0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C0CEC8C-4E17-498C-9907-1B1A541646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7AF06-70D9-48D2-88CE-14390AA68A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92315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D246B1-8FAE-4570-9BD6-875470663F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873E6DF-9C9A-4380-9928-D113184BF9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09F0595-B34B-4D1F-9833-0DA81C2010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19A09-353E-415C-8B08-F697D52F5C06}" type="datetimeFigureOut">
              <a:rPr lang="ru-RU" smtClean="0"/>
              <a:t>06.04.2021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E62169F-B5EB-40A7-952B-BB808A497E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015F4FE-A30D-49B2-81E5-8607512D68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7AF06-70D9-48D2-88CE-14390AA68A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59088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99A197-C932-4A3F-ABAF-784D8D70A8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9AAB8DC-7159-4161-9C11-1E8B1490E3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8F1A718-ACF8-41D0-9FAC-666EEF2CE1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1CCC721-BD48-4246-9AE8-A1EA53006C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19A09-353E-415C-8B08-F697D52F5C06}" type="datetimeFigureOut">
              <a:rPr lang="ru-RU" smtClean="0"/>
              <a:t>06.04.2021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6DC76D4-57DF-4F5D-8B9F-458D47F70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9B1CAEE-B1D2-4705-8226-6DD899345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7AF06-70D9-48D2-88CE-14390AA68A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75804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E0F865-88BE-40D5-819B-D168DFA43C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4FCF070-776C-4331-A132-FF4CBEC8EA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9B4397C-04F9-4360-B426-B8B70A8869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536CA1D-9FE7-4C1B-97C7-79E834D77F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F7E1581-AA2C-4705-885B-67C8CEF42B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07544E0-B259-496E-BE59-ABC94A8CE7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19A09-353E-415C-8B08-F697D52F5C06}" type="datetimeFigureOut">
              <a:rPr lang="ru-RU" smtClean="0"/>
              <a:t>06.04.2021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1C50465-E9FE-460D-AACC-06DE77A60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757CD2B-BB14-4BBD-8BBD-B4F1C68A1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7AF06-70D9-48D2-88CE-14390AA68A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48216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1DAD4F-60BC-4B07-A123-B062899B33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C0E79E0-784F-46BF-AA80-03B8E5CB29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19A09-353E-415C-8B08-F697D52F5C06}" type="datetimeFigureOut">
              <a:rPr lang="ru-RU" smtClean="0"/>
              <a:t>06.04.2021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3930277-BEDA-4250-AB65-DCE7EF4888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6419AEB-873B-455C-980A-88CBB31E7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7AF06-70D9-48D2-88CE-14390AA68A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20169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D69A8FE-6523-49B0-A089-CE093E1D6A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19A09-353E-415C-8B08-F697D52F5C06}" type="datetimeFigureOut">
              <a:rPr lang="ru-RU" smtClean="0"/>
              <a:t>06.04.2021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A7624C7-639A-42F1-A267-B45BDCCD51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FF36199-CDD1-4B45-9DEC-493F50993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7AF06-70D9-48D2-88CE-14390AA68A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17829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436EFE-7D5C-4D64-A263-B7C8987E01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F4AD570-3EFC-44C8-B7E5-7A7439E779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216A37E-124F-4A72-B763-DCEFE49109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0D81CEE-8E65-483D-9011-A33C373E2B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19A09-353E-415C-8B08-F697D52F5C06}" type="datetimeFigureOut">
              <a:rPr lang="ru-RU" smtClean="0"/>
              <a:t>06.04.2021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B616482-A267-41C0-8313-E349C89585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0A29062-C0A4-4070-B580-00833A55F0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7AF06-70D9-48D2-88CE-14390AA68A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18131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BB33B7-6010-44A6-9065-69AD281A12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51C824E-9861-417E-8B9B-3745728077A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C80CE96-7BD9-4C5D-91CA-F65E5AB1E5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48A7DA7-6961-4258-9248-C07995C637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19A09-353E-415C-8B08-F697D52F5C06}" type="datetimeFigureOut">
              <a:rPr lang="ru-RU" smtClean="0"/>
              <a:t>06.04.2021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D9565DE-1B97-4DB2-9F40-3CD5D34B6E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6FC47FF-AD38-41DC-BEB2-C237C8920D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7AF06-70D9-48D2-88CE-14390AA68A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41338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B56B25-338E-45DC-AE84-D7185E4899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466B1DF-16AB-4AC7-850E-8FD18196AA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259951-E277-4E2B-9280-6E0074B6147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219A09-353E-415C-8B08-F697D52F5C06}" type="datetimeFigureOut">
              <a:rPr lang="ru-RU" smtClean="0"/>
              <a:t>06.04.2021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86D6285-C947-4697-A45E-0D61E5B6CA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5FE737D-2395-41BC-939A-059046E26A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67AF06-70D9-48D2-88CE-14390AA68A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824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12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11" Type="http://schemas.openxmlformats.org/officeDocument/2006/relationships/image" Target="../media/image15.jpeg"/><Relationship Id="rId5" Type="http://schemas.openxmlformats.org/officeDocument/2006/relationships/image" Target="../media/image9.jpeg"/><Relationship Id="rId10" Type="http://schemas.openxmlformats.org/officeDocument/2006/relationships/image" Target="../media/image14.jpeg"/><Relationship Id="rId4" Type="http://schemas.openxmlformats.org/officeDocument/2006/relationships/image" Target="../media/image8.jpeg"/><Relationship Id="rId9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2E331C-DCFF-4143-963C-42547214FAD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90EB78A-4AC4-4170-B53A-85107EDB84B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C00763AD-01D4-455C-8CFC-AD3878078B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A8DB0BF1-2008-4E04-A805-89DA805D0680}"/>
              </a:ext>
            </a:extLst>
          </p:cNvPr>
          <p:cNvSpPr/>
          <p:nvPr/>
        </p:nvSpPr>
        <p:spPr>
          <a:xfrm>
            <a:off x="2602523" y="291780"/>
            <a:ext cx="7877907" cy="7730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Муниципальное бюджетное дошкольное образовательное учреждение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детский сад «Олененок»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72F73D8B-18D3-40B8-9BB3-FB2DC22B9036}"/>
              </a:ext>
            </a:extLst>
          </p:cNvPr>
          <p:cNvSpPr/>
          <p:nvPr/>
        </p:nvSpPr>
        <p:spPr>
          <a:xfrm>
            <a:off x="1524000" y="2379203"/>
            <a:ext cx="9144000" cy="12228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ФЦКМ и лепка в средней группе</a:t>
            </a:r>
            <a:endParaRPr lang="ru-RU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«Дикие животные»</a:t>
            </a:r>
            <a:endParaRPr lang="ru-RU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517E853B-C049-45A3-AB09-75B345E6650F}"/>
              </a:ext>
            </a:extLst>
          </p:cNvPr>
          <p:cNvSpPr/>
          <p:nvPr/>
        </p:nvSpPr>
        <p:spPr>
          <a:xfrm>
            <a:off x="8271803" y="5257800"/>
            <a:ext cx="3559126" cy="11672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Составила :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Васильева Анна Александровна, 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</a:rPr>
              <a:t>                                  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Воспитатель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328275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5B9DFC-7A88-4AB7-AE6D-98863CB069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02AFB46-B4B3-45C0-BA4B-EB9395DC2A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27B7CF53-29D4-456E-8D68-BC58D645B9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B56AC321-4D44-404A-B410-30D1B08B34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494" y="237368"/>
            <a:ext cx="5312606" cy="440055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1989DC15-6877-4B82-A503-13519CC1B3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4185" y="2055813"/>
            <a:ext cx="6383729" cy="4506913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67399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A56A6F-5F62-4AB4-B753-3720B11BF8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CA9BD41-02CF-4FAE-93B8-FF82333817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E8616BC-6D4F-4D63-ABA1-3AD53CA71F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9855166-FF9F-410C-87F2-788C716D0329}"/>
              </a:ext>
            </a:extLst>
          </p:cNvPr>
          <p:cNvSpPr/>
          <p:nvPr/>
        </p:nvSpPr>
        <p:spPr>
          <a:xfrm>
            <a:off x="586153" y="-21434"/>
            <a:ext cx="8473440" cy="19548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Рефлексия:</a:t>
            </a:r>
            <a:endParaRPr lang="ru-RU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Что нового узнали о жизни диких животных?</a:t>
            </a:r>
            <a:endParaRPr lang="ru-RU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Что понравилось?</a:t>
            </a:r>
            <a:endParaRPr lang="ru-RU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05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12129E0F-A089-4EDA-9639-346B92E10C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8792" y="1712123"/>
            <a:ext cx="7086814" cy="508609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34932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F72E28-D607-4BD8-990E-D71C61338F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4581E74-F732-443B-ADC4-7EE0270453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0A6FDD85-61A8-401A-A8D2-7FF57FC26E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F98770DA-C087-4365-918D-A61D654A7398}"/>
              </a:ext>
            </a:extLst>
          </p:cNvPr>
          <p:cNvSpPr/>
          <p:nvPr/>
        </p:nvSpPr>
        <p:spPr>
          <a:xfrm>
            <a:off x="838200" y="154110"/>
            <a:ext cx="1002205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Чародейкою </a:t>
            </a:r>
            <a:r>
              <a:rPr lang="ru-RU" sz="20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Зимою</a:t>
            </a:r>
            <a:endParaRPr lang="ru-RU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2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Околдован, лес стоит,</a:t>
            </a:r>
            <a:endParaRPr lang="ru-RU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2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под снежной </a:t>
            </a:r>
            <a:r>
              <a:rPr lang="ru-RU" sz="2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бахромою</a:t>
            </a:r>
            <a:r>
              <a:rPr lang="ru-RU" sz="2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endParaRPr lang="ru-RU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2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Неподвижною, немою,</a:t>
            </a:r>
            <a:endParaRPr lang="ru-RU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2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Чудной жизнью он блестит.</a:t>
            </a:r>
            <a:endParaRPr lang="ru-RU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Ребята, может быть, в лесу никого нет? С приходом зимы исчезли все </a:t>
            </a: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звери и птицы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17883181-19D7-4637-9031-064C504076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8968" y="2264898"/>
            <a:ext cx="6022325" cy="4480609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5481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4B00C6-E902-4AF0-84A3-2BCA4A95D4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7E560F8-315F-4DE6-8EF9-19D24C0605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20511B87-3022-4D66-B865-FE43F390B8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F9C9D78-A76A-4608-9E58-CE0E9A04A393}"/>
              </a:ext>
            </a:extLst>
          </p:cNvPr>
          <p:cNvSpPr/>
          <p:nvPr/>
        </p:nvSpPr>
        <p:spPr>
          <a:xfrm>
            <a:off x="290733" y="228264"/>
            <a:ext cx="6096000" cy="46807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Ой, кто это там за кустом? </a:t>
            </a:r>
            <a:r>
              <a:rPr lang="ru-RU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(Силуэт зайца)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9F293919-7E1C-4365-8D1C-A655FED224A6}"/>
              </a:ext>
            </a:extLst>
          </p:cNvPr>
          <p:cNvSpPr/>
          <p:nvPr/>
        </p:nvSpPr>
        <p:spPr>
          <a:xfrm>
            <a:off x="-165295" y="831278"/>
            <a:ext cx="3151163" cy="23812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ru-RU" sz="2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Мчится без оглядки,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ru-RU" sz="2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Лишь сверкают пятки.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ru-RU" sz="2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Мчится что есть духу,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ru-RU" sz="2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Хвост короче уха.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ru-RU" sz="2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Всех </a:t>
            </a:r>
            <a:r>
              <a:rPr lang="ru-RU" sz="20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зверек пугается</a:t>
            </a:r>
            <a:r>
              <a:rPr lang="ru-RU" sz="2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ru-RU" sz="2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 кустом спасается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 </a:t>
            </a:r>
            <a:r>
              <a:rPr lang="ru-RU" sz="2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(Заяц)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1B30C39-9C7F-4416-BCA7-8F55198CB9A9}"/>
              </a:ext>
            </a:extLst>
          </p:cNvPr>
          <p:cNvSpPr/>
          <p:nvPr/>
        </p:nvSpPr>
        <p:spPr>
          <a:xfrm>
            <a:off x="3276601" y="662180"/>
            <a:ext cx="3151163" cy="139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Повыше кошки рост,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Живет в норе, в лесу,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Пушистый рыжий хвост –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Все знаем мы </a:t>
            </a:r>
            <a:r>
              <a:rPr lang="ru-RU" sz="2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(Лису)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6E070037-9765-425C-9557-9715C2D4525E}"/>
              </a:ext>
            </a:extLst>
          </p:cNvPr>
          <p:cNvSpPr/>
          <p:nvPr/>
        </p:nvSpPr>
        <p:spPr>
          <a:xfrm>
            <a:off x="7265964" y="31383"/>
            <a:ext cx="3705664" cy="139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Кто по елкам ловко скачет</a:t>
            </a:r>
            <a:endParaRPr lang="ru-RU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взлетает на дубы?</a:t>
            </a:r>
            <a:endParaRPr lang="ru-RU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Кто в дупле орехи прячет,</a:t>
            </a:r>
            <a:endParaRPr lang="ru-RU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Сушит на зиму грибы? </a:t>
            </a:r>
            <a:r>
              <a:rPr lang="ru-RU" sz="2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(Белка)</a:t>
            </a:r>
            <a:endParaRPr lang="ru-RU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F13108A1-8A6B-4152-8C48-C9DD6BC58875}"/>
              </a:ext>
            </a:extLst>
          </p:cNvPr>
          <p:cNvSpPr/>
          <p:nvPr/>
        </p:nvSpPr>
        <p:spPr>
          <a:xfrm>
            <a:off x="4023263" y="4724952"/>
            <a:ext cx="3924886" cy="20460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Ой, я знаю кто тут живет.</a:t>
            </a:r>
            <a:endParaRPr lang="ru-RU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Кто в лесу глухом живет,</a:t>
            </a:r>
            <a:endParaRPr lang="ru-RU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Неуклюжий, косолапый?</a:t>
            </a:r>
            <a:endParaRPr lang="ru-RU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Летом ест малину, мед,</a:t>
            </a:r>
            <a:endParaRPr lang="ru-RU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 зимой сосет он лапу.</a:t>
            </a:r>
          </a:p>
          <a:p>
            <a:pPr>
              <a:lnSpc>
                <a:spcPct val="107000"/>
              </a:lnSpc>
            </a:pPr>
            <a:r>
              <a:rPr lang="ru-RU" sz="2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(Медведь)</a:t>
            </a:r>
            <a:endParaRPr lang="ru-RU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E4C56EAF-1D08-4957-A3D6-9B6D2ACA96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75" t="8205" r="10661"/>
          <a:stretch/>
        </p:blipFill>
        <p:spPr bwMode="auto">
          <a:xfrm>
            <a:off x="8564995" y="1509713"/>
            <a:ext cx="3438867" cy="298235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CD2B0151-BB91-4579-B0FD-84D0C85F88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67" y="3678724"/>
            <a:ext cx="3752201" cy="2814151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0C65DAF9-B9CC-4E20-8671-1F9F7B9E66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930" y="2119904"/>
            <a:ext cx="3235242" cy="2398123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>
            <a:extLst>
              <a:ext uri="{FF2B5EF4-FFF2-40B4-BE49-F238E27FC236}">
                <a16:creationId xmlns:a16="http://schemas.microsoft.com/office/drawing/2014/main" id="{4A1067EF-8637-420B-A2F9-AE907171AA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71" t="43980" r="4737" b="3330"/>
          <a:stretch/>
        </p:blipFill>
        <p:spPr bwMode="auto">
          <a:xfrm>
            <a:off x="7036467" y="4056530"/>
            <a:ext cx="3656786" cy="2728532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6798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1C209F-6FFA-4C58-8E64-DDFDD66A6D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3D0C2E5-FFDB-4E66-A998-68BAA00FE8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FABE4323-EC3D-4218-91A1-55973BC755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919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0602572C-6539-4B26-AE36-76B411D59CE6}"/>
              </a:ext>
            </a:extLst>
          </p:cNvPr>
          <p:cNvSpPr/>
          <p:nvPr/>
        </p:nvSpPr>
        <p:spPr>
          <a:xfrm>
            <a:off x="211015" y="204699"/>
            <a:ext cx="11844997" cy="8560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Дидактическая игра </a:t>
            </a:r>
            <a:r>
              <a:rPr lang="ru-RU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«Кто где живёт?» (белка - дупло, лисица - нора, медведь - берлога, волк- логово, заяц- в норке).</a:t>
            </a:r>
            <a:endParaRPr lang="ru-RU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AutoShape 2">
            <a:extLst>
              <a:ext uri="{FF2B5EF4-FFF2-40B4-BE49-F238E27FC236}">
                <a16:creationId xmlns:a16="http://schemas.microsoft.com/office/drawing/2014/main" id="{3D12BA67-C9EB-4183-9D40-85BB792E7C1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126" name="Picture 6">
            <a:extLst>
              <a:ext uri="{FF2B5EF4-FFF2-40B4-BE49-F238E27FC236}">
                <a16:creationId xmlns:a16="http://schemas.microsoft.com/office/drawing/2014/main" id="{D9A94174-50E1-4828-85C9-267FD279E2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95" r="26069"/>
          <a:stretch/>
        </p:blipFill>
        <p:spPr bwMode="auto">
          <a:xfrm>
            <a:off x="53889" y="1195704"/>
            <a:ext cx="1547447" cy="1873286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>
            <a:extLst>
              <a:ext uri="{FF2B5EF4-FFF2-40B4-BE49-F238E27FC236}">
                <a16:creationId xmlns:a16="http://schemas.microsoft.com/office/drawing/2014/main" id="{8559D5B0-21B0-46FA-A7BF-BF1903E2DA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1875" y="1825625"/>
            <a:ext cx="2135749" cy="2135749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>
            <a:extLst>
              <a:ext uri="{FF2B5EF4-FFF2-40B4-BE49-F238E27FC236}">
                <a16:creationId xmlns:a16="http://schemas.microsoft.com/office/drawing/2014/main" id="{FD3699CA-6D1B-4DB7-AD29-607D52A330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3756" y="1144588"/>
            <a:ext cx="2273811" cy="226489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>
            <a:extLst>
              <a:ext uri="{FF2B5EF4-FFF2-40B4-BE49-F238E27FC236}">
                <a16:creationId xmlns:a16="http://schemas.microsoft.com/office/drawing/2014/main" id="{4FECC181-6C01-4FAC-978E-E67F0DB894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4197" y="1384694"/>
            <a:ext cx="2715234" cy="1900796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6" name="Picture 16">
            <a:extLst>
              <a:ext uri="{FF2B5EF4-FFF2-40B4-BE49-F238E27FC236}">
                <a16:creationId xmlns:a16="http://schemas.microsoft.com/office/drawing/2014/main" id="{65B75E05-F6B8-48A8-B19A-22C571EBDD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6883" y="2575994"/>
            <a:ext cx="2335124" cy="1738312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8" name="Picture 18">
            <a:extLst>
              <a:ext uri="{FF2B5EF4-FFF2-40B4-BE49-F238E27FC236}">
                <a16:creationId xmlns:a16="http://schemas.microsoft.com/office/drawing/2014/main" id="{CE3202AA-CB09-46C6-BE14-C385177609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25" t="12096" r="21382" b="8263"/>
          <a:stretch/>
        </p:blipFill>
        <p:spPr bwMode="auto">
          <a:xfrm>
            <a:off x="84842" y="3961375"/>
            <a:ext cx="1702191" cy="253150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2" name="Picture 22">
            <a:extLst>
              <a:ext uri="{FF2B5EF4-FFF2-40B4-BE49-F238E27FC236}">
                <a16:creationId xmlns:a16="http://schemas.microsoft.com/office/drawing/2014/main" id="{BB90B8F3-237B-42B6-AE7D-5D1279B8AE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7258" y="3520986"/>
            <a:ext cx="2580022" cy="3228764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6" name="Picture 26">
            <a:extLst>
              <a:ext uri="{FF2B5EF4-FFF2-40B4-BE49-F238E27FC236}">
                <a16:creationId xmlns:a16="http://schemas.microsoft.com/office/drawing/2014/main" id="{BA8C442D-4AEC-4D19-8484-9F2E6AC711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37"/>
          <a:stretch/>
        </p:blipFill>
        <p:spPr bwMode="auto">
          <a:xfrm>
            <a:off x="6794732" y="3942645"/>
            <a:ext cx="2265892" cy="213575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8" name="Picture 28">
            <a:extLst>
              <a:ext uri="{FF2B5EF4-FFF2-40B4-BE49-F238E27FC236}">
                <a16:creationId xmlns:a16="http://schemas.microsoft.com/office/drawing/2014/main" id="{43C07548-C9A3-43B3-8825-CB5FF6EB44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70" r="9834"/>
          <a:stretch/>
        </p:blipFill>
        <p:spPr bwMode="auto">
          <a:xfrm>
            <a:off x="1950662" y="4096311"/>
            <a:ext cx="1978174" cy="226489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52" name="Picture 32">
            <a:extLst>
              <a:ext uri="{FF2B5EF4-FFF2-40B4-BE49-F238E27FC236}">
                <a16:creationId xmlns:a16="http://schemas.microsoft.com/office/drawing/2014/main" id="{8FB50E3D-ED63-4465-B92E-720391E49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4455" y="4800717"/>
            <a:ext cx="2943656" cy="1822022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23747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48510C-3089-450D-A00B-9F312BC7B6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D6D5EE3-61C1-4B8F-A0C1-BABBA2E19A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2C076D46-3628-4DB8-9A43-3C0B2A8318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1F86437-2975-4092-81D1-A90039792C2D}"/>
              </a:ext>
            </a:extLst>
          </p:cNvPr>
          <p:cNvSpPr/>
          <p:nvPr/>
        </p:nvSpPr>
        <p:spPr>
          <a:xfrm>
            <a:off x="365760" y="61103"/>
            <a:ext cx="11662117" cy="12584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Дидактическая игра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«Чей хвост?»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 Хвост волка, лисы, зайца, медведя и кошки (уточнить какое животное кошка и относится ли она к диким животным?)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DA830170-9000-4CA9-BE70-6BC5E7AA76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23" t="51342" r="30710" b="24987"/>
          <a:stretch/>
        </p:blipFill>
        <p:spPr bwMode="auto">
          <a:xfrm>
            <a:off x="8656051" y="2123510"/>
            <a:ext cx="858129" cy="1311172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5F14200D-F862-43A7-939A-73C86FFE87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75" t="19241" r="5430" b="20615"/>
          <a:stretch/>
        </p:blipFill>
        <p:spPr bwMode="auto">
          <a:xfrm>
            <a:off x="2776077" y="1552042"/>
            <a:ext cx="1331326" cy="266710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8AE2B589-FC43-4909-AFF5-65A66A6485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64" t="19241" r="43240" b="20615"/>
          <a:stretch/>
        </p:blipFill>
        <p:spPr bwMode="auto">
          <a:xfrm>
            <a:off x="447767" y="1499809"/>
            <a:ext cx="1248656" cy="2501485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543645C0-92D5-4A69-9A7D-9120235257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99" t="55590" r="58032" b="16690"/>
          <a:stretch/>
        </p:blipFill>
        <p:spPr bwMode="auto">
          <a:xfrm>
            <a:off x="2883466" y="4652997"/>
            <a:ext cx="2728728" cy="1901067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6D6FDEA1-7855-43A4-9852-F63CBFC292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46" t="12923" r="9841" b="50000"/>
          <a:stretch/>
        </p:blipFill>
        <p:spPr bwMode="auto">
          <a:xfrm>
            <a:off x="275241" y="4089998"/>
            <a:ext cx="2045266" cy="2542736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7C2B44CD-AAA3-464B-887C-80551521E8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58" t="14830" r="36853" b="44000"/>
          <a:stretch/>
        </p:blipFill>
        <p:spPr bwMode="auto">
          <a:xfrm>
            <a:off x="9934573" y="1503065"/>
            <a:ext cx="2098076" cy="2823411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>
            <a:extLst>
              <a:ext uri="{FF2B5EF4-FFF2-40B4-BE49-F238E27FC236}">
                <a16:creationId xmlns:a16="http://schemas.microsoft.com/office/drawing/2014/main" id="{84F43F60-EB4A-46A1-8D37-FE7DB60CD0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63" t="7963" r="8711" b="47578"/>
          <a:stretch/>
        </p:blipFill>
        <p:spPr bwMode="auto">
          <a:xfrm>
            <a:off x="6096000" y="3927351"/>
            <a:ext cx="2728729" cy="2477497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>
            <a:extLst>
              <a:ext uri="{FF2B5EF4-FFF2-40B4-BE49-F238E27FC236}">
                <a16:creationId xmlns:a16="http://schemas.microsoft.com/office/drawing/2014/main" id="{9CA25029-5CF8-4CB8-B88D-4148C38DCA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67" t="76703" r="60918" b="9931"/>
          <a:stretch/>
        </p:blipFill>
        <p:spPr bwMode="auto">
          <a:xfrm>
            <a:off x="4615228" y="1558575"/>
            <a:ext cx="996966" cy="916703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>
            <a:extLst>
              <a:ext uri="{FF2B5EF4-FFF2-40B4-BE49-F238E27FC236}">
                <a16:creationId xmlns:a16="http://schemas.microsoft.com/office/drawing/2014/main" id="{C0AC3A8C-A007-435C-8F81-06947246EC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2" t="53333" r="68792" b="24026"/>
          <a:stretch/>
        </p:blipFill>
        <p:spPr bwMode="auto">
          <a:xfrm>
            <a:off x="9459326" y="4540963"/>
            <a:ext cx="2098076" cy="2197681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0">
            <a:extLst>
              <a:ext uri="{FF2B5EF4-FFF2-40B4-BE49-F238E27FC236}">
                <a16:creationId xmlns:a16="http://schemas.microsoft.com/office/drawing/2014/main" id="{82BA8F6B-6D34-46BF-B77E-3064198CE1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02" t="26620" b="48232"/>
          <a:stretch/>
        </p:blipFill>
        <p:spPr bwMode="auto">
          <a:xfrm>
            <a:off x="6196818" y="1369854"/>
            <a:ext cx="1896274" cy="1724625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91318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55ECB5-CD1C-4179-A4E0-CF559BA2EB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C94C137-23BF-42F1-A389-55EB065387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483CEA8A-426E-4B1C-A783-68E4C1DF65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0E4F5981-E550-42E5-B3AB-CAA1AA3E2FA7}"/>
              </a:ext>
            </a:extLst>
          </p:cNvPr>
          <p:cNvSpPr/>
          <p:nvPr/>
        </p:nvSpPr>
        <p:spPr>
          <a:xfrm>
            <a:off x="0" y="607524"/>
            <a:ext cx="6096000" cy="513249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800" b="1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Физкультминутка</a:t>
            </a:r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ru-RU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Зарядкой белочке не лень</a:t>
            </a:r>
            <a:endParaRPr lang="ru-RU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Заниматься целый день.</a:t>
            </a:r>
            <a:endParaRPr lang="ru-RU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 одной ветки, прыгнув влево,</a:t>
            </a:r>
            <a:endParaRPr lang="ru-RU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сучке она присела.</a:t>
            </a:r>
            <a:endParaRPr lang="ru-RU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Вправо прыгнула потом,</a:t>
            </a:r>
            <a:endParaRPr lang="ru-RU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Покружилась над дуплом.</a:t>
            </a:r>
            <a:endParaRPr lang="ru-RU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Влево - вправо целый день</a:t>
            </a:r>
            <a:endParaRPr lang="ru-RU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Прыгать белочке не лень.</a:t>
            </a:r>
            <a:endParaRPr lang="ru-RU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(Дети выполняют движения в соответствии с текстом)</a:t>
            </a:r>
            <a:endParaRPr lang="ru-RU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AC1D9E43-D181-45FC-80C0-AE269D70EA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67"/>
          <a:stretch/>
        </p:blipFill>
        <p:spPr bwMode="auto">
          <a:xfrm>
            <a:off x="6342675" y="757139"/>
            <a:ext cx="5430225" cy="49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38137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E50CB5-310F-4553-BF2D-E2AF663555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EBF5046-BC6B-4B13-9461-8A419D907C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2EBD6C00-83D0-488A-86DF-135A1C026C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A013AC41-764E-4D03-B3AF-A833339A10B0}"/>
              </a:ext>
            </a:extLst>
          </p:cNvPr>
          <p:cNvSpPr/>
          <p:nvPr/>
        </p:nvSpPr>
        <p:spPr>
          <a:xfrm>
            <a:off x="276665" y="0"/>
            <a:ext cx="6096000" cy="599330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400" b="1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Игра</a:t>
            </a: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«Закончи предложение»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ru-RU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Неуклюжий, как… </a:t>
            </a:r>
            <a:r>
              <a:rPr lang="ru-RU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(медведь)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ru-RU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ru-RU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Быстроногий, как… </a:t>
            </a:r>
            <a:r>
              <a:rPr lang="ru-RU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(заяц)</a:t>
            </a:r>
            <a:endParaRPr lang="ru-RU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ru-RU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ru-RU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Хитрый, как … </a:t>
            </a:r>
            <a:r>
              <a:rPr lang="ru-RU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(лис)</a:t>
            </a:r>
            <a:endParaRPr lang="ru-RU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ru-RU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ru-RU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Голодный, как … </a:t>
            </a:r>
            <a:r>
              <a:rPr lang="ru-RU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(волк)</a:t>
            </a:r>
            <a:endParaRPr lang="ru-RU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ru-RU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ru-RU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Колючий, как … </a:t>
            </a:r>
            <a:r>
              <a:rPr lang="ru-RU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(ёж)</a:t>
            </a:r>
            <a:endParaRPr lang="ru-RU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6886978-D0DC-4964-AF39-6A0B306340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52" t="21839" r="6657" b="27466"/>
          <a:stretch/>
        </p:blipFill>
        <p:spPr bwMode="auto">
          <a:xfrm>
            <a:off x="5098131" y="126900"/>
            <a:ext cx="2503507" cy="2487005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98FA7BE4-DD9B-40AC-A8D3-F84DFE1ED5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7" t="7401" r="8430" b="11457"/>
          <a:stretch/>
        </p:blipFill>
        <p:spPr bwMode="auto">
          <a:xfrm>
            <a:off x="7928118" y="1109626"/>
            <a:ext cx="2991729" cy="2135503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A3A550DA-9541-46BE-95E4-8BE8D52E7F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96" r="5692"/>
          <a:stretch/>
        </p:blipFill>
        <p:spPr bwMode="auto">
          <a:xfrm>
            <a:off x="4584130" y="2670885"/>
            <a:ext cx="2384085" cy="2231354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FBD13F2B-7902-4E2B-BF48-313F68F244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5" r="18838"/>
          <a:stretch/>
        </p:blipFill>
        <p:spPr bwMode="auto">
          <a:xfrm>
            <a:off x="7883084" y="4001294"/>
            <a:ext cx="2836985" cy="255737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D42CC515-7346-4651-A0F8-96B7C7075A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06" r="12735"/>
          <a:stretch/>
        </p:blipFill>
        <p:spPr bwMode="auto">
          <a:xfrm>
            <a:off x="3990151" y="4987339"/>
            <a:ext cx="1758370" cy="1785561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0486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FFE7B4-8D24-42A7-8B3B-D4251169D2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BEA56F0-AC4B-4121-88B1-1959E97234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EC1E1AA8-0BDA-4B42-9AEB-518C719437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F7D0440-8373-4D32-9209-5A5806D92F31}"/>
              </a:ext>
            </a:extLst>
          </p:cNvPr>
          <p:cNvSpPr/>
          <p:nvPr/>
        </p:nvSpPr>
        <p:spPr>
          <a:xfrm>
            <a:off x="196948" y="0"/>
            <a:ext cx="11844997" cy="800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Рассматривание слайдов по теме </a:t>
            </a:r>
            <a:r>
              <a:rPr lang="ru-RU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«Дикие животные» 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Дети отыскивают животных и описывают их.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437DD808-C537-4EF0-8EB2-C3E36BC795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9890" y="800540"/>
            <a:ext cx="8632239" cy="5995381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2" name="Picture 24">
            <a:extLst>
              <a:ext uri="{FF2B5EF4-FFF2-40B4-BE49-F238E27FC236}">
                <a16:creationId xmlns:a16="http://schemas.microsoft.com/office/drawing/2014/main" id="{B0B9779B-C692-46D0-A2AD-D921338BE0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0" r="28704" b="12335"/>
          <a:stretch/>
        </p:blipFill>
        <p:spPr bwMode="auto">
          <a:xfrm>
            <a:off x="1678744" y="2355275"/>
            <a:ext cx="2082019" cy="1907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4" name="Picture 26">
            <a:extLst>
              <a:ext uri="{FF2B5EF4-FFF2-40B4-BE49-F238E27FC236}">
                <a16:creationId xmlns:a16="http://schemas.microsoft.com/office/drawing/2014/main" id="{4D0E658E-5D7F-479A-A978-C8ABA4B633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4" t="17425" r="12836" b="17425"/>
          <a:stretch/>
        </p:blipFill>
        <p:spPr bwMode="auto">
          <a:xfrm flipH="1">
            <a:off x="7229293" y="4133323"/>
            <a:ext cx="2432000" cy="2566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2">
            <a:extLst>
              <a:ext uri="{FF2B5EF4-FFF2-40B4-BE49-F238E27FC236}">
                <a16:creationId xmlns:a16="http://schemas.microsoft.com/office/drawing/2014/main" id="{A11C1D3C-7856-47AB-8346-36E732D591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7348" y="1144588"/>
            <a:ext cx="2403891" cy="3139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0" name="Picture 32">
            <a:extLst>
              <a:ext uri="{FF2B5EF4-FFF2-40B4-BE49-F238E27FC236}">
                <a16:creationId xmlns:a16="http://schemas.microsoft.com/office/drawing/2014/main" id="{91C44FAA-5EF9-48FE-ACA8-932CA225BC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110404" y="2953304"/>
            <a:ext cx="3506837" cy="2169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18948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F47279-8C0D-44A3-9B3A-BF8FFD67CB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4ADC484-341C-4435-BAE0-3EBD8BB3F8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6B455C07-CE9B-48E9-A1BB-4AF91F5E7F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0A7B74C7-0AD4-4A00-BDD7-F4C3A66F3CEA}"/>
              </a:ext>
            </a:extLst>
          </p:cNvPr>
          <p:cNvSpPr/>
          <p:nvPr/>
        </p:nvSpPr>
        <p:spPr>
          <a:xfrm>
            <a:off x="267287" y="0"/>
            <a:ext cx="11437033" cy="8632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Предложить детям вылепить из пластилина по замыслу любое дикое животное, какое им понравилось. По ходу занятия помогать детям в случае затруднения.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078" name="Picture 6">
            <a:extLst>
              <a:ext uri="{FF2B5EF4-FFF2-40B4-BE49-F238E27FC236}">
                <a16:creationId xmlns:a16="http://schemas.microsoft.com/office/drawing/2014/main" id="{53CDDB1C-DE10-4A9A-B92A-E83B2545C7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568" y="1228375"/>
            <a:ext cx="6257925" cy="493395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>
            <a:extLst>
              <a:ext uri="{FF2B5EF4-FFF2-40B4-BE49-F238E27FC236}">
                <a16:creationId xmlns:a16="http://schemas.microsoft.com/office/drawing/2014/main" id="{0941AEF3-08EC-471D-ADC8-D4E46CE4A8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2094" y="954625"/>
            <a:ext cx="5222338" cy="522233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888351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319</TotalTime>
  <Words>255</Words>
  <Application>Microsoft Office PowerPoint</Application>
  <PresentationFormat>Широкоэкранный</PresentationFormat>
  <Paragraphs>69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Анна</dc:creator>
  <cp:lastModifiedBy>Анна</cp:lastModifiedBy>
  <cp:revision>14</cp:revision>
  <dcterms:created xsi:type="dcterms:W3CDTF">2021-04-05T16:26:07Z</dcterms:created>
  <dcterms:modified xsi:type="dcterms:W3CDTF">2021-04-06T14:33:04Z</dcterms:modified>
</cp:coreProperties>
</file>