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2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69;&#1090;&#1072;&#1078;&#1080;%20&#1083;&#1077;&#1089;&#107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ds05.infourok.ru/uploads/ex/07e1/00057298-77013030/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70080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по ФЦКМ на тему: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«Как белка, заяц и лось проводят зиму в лесу»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50912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05264"/>
            <a:ext cx="1592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476672"/>
            <a:ext cx="265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s05.infourok.ru/uploads/ex/081a/0005ad69-ac7f6dd5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840426" cy="2880320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zen_doc/1888829/pub_5ddbad79d7657134590e3992_5de29516ecfb8000b14bc23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888432" cy="2654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90872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 лось добывает себе корм в зимнее время?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556792"/>
            <a:ext cx="441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(Лось достает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поедает ветки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деревьев,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может приходить к кормушкам.)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 лось защищается от врагов?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 лось защищается от врагов?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2204864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лось защищается от врагов?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256490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(Лось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имеет длинные ноги, сильные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копыта, легко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ходит по глубокому снегу, может быстро бежать, ударять копытом.)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3717032"/>
            <a:ext cx="374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кто живет выше - белка или лось?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4149080"/>
            <a:ext cx="27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Белка живет выше лося.)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5" grpId="0" build="allAtOnce"/>
      <p:bldP spid="16" grpId="0" build="allAtOnce"/>
      <p:bldP spid="17" grpId="0" build="p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8859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природе животный мир делят на этажи.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живет на высоких этажах леса, но может спускаться и вниз. Лось и заяц - наземные животные,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живут на нижнем этаже.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Послушайте рассказ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М.М. Пришвина "Этажи леса".</a:t>
            </a:r>
          </a:p>
          <a:p>
            <a:endParaRPr lang="ru-RU" dirty="0"/>
          </a:p>
        </p:txBody>
      </p:sp>
      <p:pic>
        <p:nvPicPr>
          <p:cNvPr id="23556" name="Picture 4" descr="https://ds04.infourok.ru/uploads/ex/0ee3/000c576a-e3614a11/2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6192688" cy="4392488"/>
          </a:xfrm>
          <a:prstGeom prst="rect">
            <a:avLst/>
          </a:prstGeom>
          <a:noFill/>
        </p:spPr>
      </p:pic>
      <p:pic>
        <p:nvPicPr>
          <p:cNvPr id="6" name="Этаж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48264" y="2852936"/>
            <a:ext cx="172819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9" y="1340768"/>
            <a:ext cx="49685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 лесу жить непросто. Все животные, которые там живут, приспособлены к зимним условиям.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надо иметь острые зубы, быстрые ноги, шерсть белой окраски. А 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совсем не такой. Не нужно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идти в лес. 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останусь с вами. Спасибо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ребята за вашу помощь.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s://i.pinimg.com/originals/e5/67/a9/e567a9439d6b73b9c61c24084e69d6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53359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692696"/>
            <a:ext cx="133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6229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 каких животных мы беседовали?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нового узнали? (У всех животных есть свои этажи)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думаете? Легко ли будет игрушечному зайцу в лесу?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8" name="Picture 4" descr="http://titanchik.vsmpo.ru/uploads/posts/2017-01/1484198769_skaz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9208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pptcloud3.ams3.digitaloceanspaces.com/slides/pics/001/253/956/original/Slide25.jpg?1480226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8" name="Picture 4" descr="https://i.pinimg.com/originals/e5/67/a9/e567a9439d6b73b9c61c24084e69d6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533596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1196752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меня зовут заяц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Ушастик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 слышал,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зайцы живут не только на полках 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игрушками в детском саду… Говорят, что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друзья живут в настоящем лесу. Так вот,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тоже хочу жить в лесу. Но игрушки, 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которыми я живу на одной полке, не хотят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отпускать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туда, говорят, что там зимой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холодно и голодно.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Так как вы уже совсем скоро будете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учениками, знаете очень много интересного,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прошу вас, расскажите мне как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белка, заяц и лось проводят зиму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лесу.</a:t>
            </a:r>
          </a:p>
          <a:p>
            <a:endParaRPr lang="ru-RU" dirty="0" smtClean="0"/>
          </a:p>
          <a:p>
            <a:r>
              <a:rPr lang="ru-RU" dirty="0" smtClean="0"/>
              <a:t>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72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 вами сегодня отправляемся в путешествие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зимнему лесу, чтобы рассказать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Ушастику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живут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звери в зимнем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.mycdn.me/i?r=AzEPZsRbOZEKgBhR0XGMT1Rkt0GlwneDk2tp3HgSpMbxz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68131"/>
            <a:ext cx="7776864" cy="501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21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29853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 пушистою дугой —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знаком зверёк такой?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Острозубый, темноглазый,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деревьям любит лазать.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 он свой дом в дупле,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зимою жить в тепле.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50912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(Белка)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pdb/966350/04a0d5ae-6195-4e9e-a8f3-c8fe56df606c/s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5175448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76672"/>
            <a:ext cx="265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s04.infourok.ru/uploads/ex/03f1/0000c740-a39cca5d/2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5508104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908720"/>
            <a:ext cx="2952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питается на деревьях?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3216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(Питается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орехами, грибами,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желудями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своих запасов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187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белка?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36912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живет на дереве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дупле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356992"/>
            <a:ext cx="521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помогает ей ловко передвигаться по деревьям?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789040"/>
            <a:ext cx="185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(Острые когти).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221088"/>
            <a:ext cx="4176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белке спасаться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врагов?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4653136"/>
            <a:ext cx="423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(Белка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легко лазать по деревьям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ловко перепрыгивать с ветки на ветку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373216"/>
            <a:ext cx="268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защищает от холода?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5949280"/>
            <a:ext cx="619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(Белку от холода спасает пушистый серо-серебристый мех).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p"/>
      <p:bldP spid="16" grpId="0" build="allAtOnce"/>
      <p:bldP spid="17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476672"/>
            <a:ext cx="3769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Отгадайте следующую загадку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592" y="112474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зверя серого твердят, что боязлив, что трусоват…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Попробуй не бояться, когда беднягу волк с лисой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лесу гонят – стой, косой!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 и рысью, и трусцой, ах, пощадите, братцы!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косой в лесу петлял, свою одёжку потерял.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зверя хорошо: он шубку новую нашёл!</a:t>
            </a:r>
          </a:p>
          <a:p>
            <a:endParaRPr lang="ru-RU" dirty="0"/>
          </a:p>
        </p:txBody>
      </p:sp>
      <p:pic>
        <p:nvPicPr>
          <p:cNvPr id="20482" name="Picture 2" descr="https://divo.site/wp-content/uploads/2020/04/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124744"/>
            <a:ext cx="4824535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429309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(Заяц)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265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4.infourok.ru/uploads/ex/1106/000072ad-013755c5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5685495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908720"/>
            <a:ext cx="275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питается заяц зимой?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26876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(Заяц зимой обгладывает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кору деревьев, отыскивает стога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сена.)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204864"/>
            <a:ext cx="27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ему в этом помогает?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2564904"/>
            <a:ext cx="272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Заяц имеет острые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зубы.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9" y="29249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он спасается от врагов?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57301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(У зайца длинные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задние лапы,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 может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быстро скакать, петлять,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прятаться.)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373216"/>
            <a:ext cx="376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помогает ему выдержать холод?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733256"/>
            <a:ext cx="505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(Выдержать холод зайцу помогает теплый мех.)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35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живет выше - белка или заяц?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6093296"/>
            <a:ext cx="290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(Белка живет выше зайца.)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548680"/>
            <a:ext cx="366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 наших зверят (хлопки в ладоши)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Лапки весело стучат: топ-топ-топ,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Топ-топ-топ. (топают ногами)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устали ножки, хлопают в ладошки.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Хлоп-хлоп-хлоп, хлоп-хлоп-хлоп. (хлопки в ладоши)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вприсядочку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(приседания)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Пляшут звери рядышком. (прыжки на месте)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пустятся бежать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Никому их не догнать. (легкий бег на месте)</a:t>
            </a:r>
          </a:p>
          <a:p>
            <a:endParaRPr lang="ru-RU" dirty="0"/>
          </a:p>
        </p:txBody>
      </p:sp>
      <p:pic>
        <p:nvPicPr>
          <p:cNvPr id="18434" name="Picture 2" descr="https://ds05.infourok.ru/uploads/ex/0801/00084560-4ae269b8/hello_html_m325f4c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2736"/>
            <a:ext cx="48245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hello_html_m3ae1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23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голос – громкая труба,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верхняя губа,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нем - громадные рога,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природа дорога.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крупнее зверя не нашлось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он – сохатый, значит – …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(Лось)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lentachel.ru/netcat_files/Image/foto/2020/03/03/los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529" y="1268760"/>
            <a:ext cx="571192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659</Words>
  <Application>Microsoft Office PowerPoint</Application>
  <PresentationFormat>Экран (4:3)</PresentationFormat>
  <Paragraphs>101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2021-02-03T08:44:15Z</dcterms:created>
  <dcterms:modified xsi:type="dcterms:W3CDTF">2021-02-04T05:19:54Z</dcterms:modified>
</cp:coreProperties>
</file>