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68" r:id="rId11"/>
    <p:sldId id="258" r:id="rId12"/>
    <p:sldId id="270" r:id="rId13"/>
    <p:sldId id="269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AutoShape 2" descr="https://www.wallpapertip.com/wmimgs/54-549288_succulent-desktop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www.wallpapertip.com/wmimgs/54-549288_succulent-desktop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23728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в старшей группе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Комнатные растения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5934670"/>
            <a:ext cx="2502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5696" y="404664"/>
            <a:ext cx="532859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чем комнатные цветы отличаются друг от друга?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26876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(цветы отличаются друг от друга внешним видом, потому что у них разная форма и толщина листьев, стебля, окраска.)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img1.goodfon.ru/original/2048x2048/8/b1/detskie-oboi-devochka-ulybka-2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24847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st4.depositphotos.com/36874408/38930/v/1600/depositphotos_389303396-stock-illustration-girl-help-her-mother-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88840"/>
            <a:ext cx="3914193" cy="415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http://900igr.net/up/datas/170390/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488832" cy="561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87824" y="260648"/>
            <a:ext cx="317689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43808" y="677307"/>
            <a:ext cx="309634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«Скажи наоборот»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3568" y="2492896"/>
            <a:ext cx="39604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Тонкий лист –толстый лист,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сухая земля –………,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цветок расцвел –………..,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толстый стебелек – …………,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маленький цветок –…………,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узкие листочки -……..,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стебель высокий-……...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s://yt3.ggpht.com/ytc/AAUvwngZerap4hHWjhJNWfrqgsfnwmPZpEV9CVoMtQpl-w=s900-c-k-c0x00ffffff-no-r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051920" cy="405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47664" y="132602"/>
            <a:ext cx="6120680" cy="10464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 в мире есть профессии, которые связаны с выращиванием цветов. Сейчас я вам о них расскажу.</a:t>
            </a:r>
            <a:r>
              <a:rPr lang="ru-RU" sz="2400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 как нужно ухаживать за растениями?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9512" y="1052736"/>
            <a:ext cx="56166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Цветовод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специалист, занимающийся разведением и выращиванием цветочных культур. Это могут быть не только комнатные растения, но и цветы, которые высаживаются в парках, садах, на клумбах.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s://stroy-podskazka.ru/images/article/orig/2019/02/kak-pravilno-polivat-antur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79512" y="4005064"/>
            <a:ext cx="52200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Селекционер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специалист, который занимается выведением новых сортов растений. Вот у фиалки столько сортов, что все сразу и не перечислишь. Есть простые фиалки, есть и махровые, есть фиалки с однотонными цветами.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5" name="Picture 7" descr="https://im0-tub-ru.yandex.net/i?id=280251d8ae1552718298b78b768dc76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65579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87624" y="548680"/>
            <a:ext cx="7128792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Физкультминутка «Комнатные  цветы 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окне в горшочках Дети сидят на корточках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Поднялись цветочки. Встают, тянутся на носочках, подняв руки вверх.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солнцу потянулись, Разводят руки в сторону ладонями вверх.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Солнцу улыбнулись. Поворачиваются вправо-влево руки на поясе.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солнышку листочки. Соединяют ладошки над головой.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Повернут цветочки, Раскрывают ладошки-бутоны.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Развернут бутоны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солнышке утонут.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https://iknigi.net/books_files/online_html/70733/i_0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56992"/>
            <a:ext cx="4819650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15616" y="307395"/>
            <a:ext cx="63722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нарисуйте комнатное растение, которое вам понравилось больше всего.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https://im0-tub-ru.yandex.net/i?id=fc948e08a2bf483c00aee9329ea4c4c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93666" cy="5326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619672" y="476672"/>
            <a:ext cx="5940152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 о чем мы говорили на занятии?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нового вы узнали?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Какие есть профессии, связанные с выращиванием цветов?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мы ухаживаем за комнатными цветами?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https://lh6.googleusercontent.com/proxy/WY9zEVr2r-x7ad6xKqKVYSSPB2vxh2iS7n41_U2VG4GZ1ujgImWiSJGRlG-uxLL0fOH5B6YuTVX4GUL8Jzb_xBs9-MwVKjxFnw7haYB5HfzkqTGzAsbo1H1OfwQyL10bJyyOIvfmbVM3802_NvmK7talb7ZbW0vsNXYqw1CFM_k7NqkaetyR-PaFPdsMhUiTdi40=w1200-h630-p-k-no-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7446151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67744" y="404664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Сегодня, дети, я приглашаю вас в волшебный мир природы.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Вспомните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что такое природа?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1340768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Это деревья, кусты, цветы, камни, песок, земля </a:t>
            </a:r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403648" y="1711261"/>
            <a:ext cx="633670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о чем же мы сегодня с вами будем  говорить? 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вам загадка - подсказка: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11560" y="2996952"/>
            <a:ext cx="33123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Очищают воздух,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Создают уют,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окнах зеленеют,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Круглый год цветут.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4509120"/>
            <a:ext cx="2384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(Комнатные растения)</a:t>
            </a:r>
            <a:endParaRPr lang="ru-RU" dirty="0"/>
          </a:p>
        </p:txBody>
      </p:sp>
      <p:pic>
        <p:nvPicPr>
          <p:cNvPr id="1038" name="Picture 14" descr="https://image.freepik.com/free-vector/happy-woman-watering-plants-cartoon_7242-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38884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404664"/>
            <a:ext cx="604867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Да, это комнатные цветы, это также часть природы.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их называют комнатные растения?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(они растут в горшках в комнате, растения все разные и называются они по-разному)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1654642"/>
            <a:ext cx="6696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комнатных растений очень разнообразен и имеет множество видов растений.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и сегодня мы поговорим о комнатных растениях.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worldluxrealty.com/sites/default/files/inline/images/visadka_komnatnih_rastenii_2020_dni_visajivaniya_posadoch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75990"/>
            <a:ext cx="5832648" cy="418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40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682824"/>
            <a:ext cx="3960440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 на этот цветок,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Бегония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цветок популярный и очень любим цветоводами. Своей яркой внешностью она покорила сердца многих, и теперь её можно встретить почти в каждом доме, где любят домашние растения. Цветки разных цветовых оттенков: белый, желтый, оранжевый, красный, розовый, пёстрый. Листья: края округлые или зубчатые, окраска от зеленого до бордового, серебристого, белого и коричневого цвета. Потребность в солнце: любит свет, но прямых солнечных лучей стоит избегать.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s://zelenyjmir.ru/wp-content/uploads/2017/06/Begoniya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606675" cy="415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476672"/>
            <a:ext cx="3707904" cy="5940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цветок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«Алоэ»,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народе его называют просто «Домашним доктором» или «Столетник». А почему это растение так называют?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(ответы детей)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что, это растение очень долго живет, и самое главное может лечить людей. Сок «Алоэ» помогает и при насморке, и боле в горле, и ранах, и ожогах. А цветов у «Алоэ» нет. А как же получить сок?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(Ответы детей)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Надо взять листик и выжать сок, затем пропитать кусочек бинтика и положить на пример на ранку, и ранка очень быстро заживет.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avatars.mds.yandex.net/get-zen_doc/1706517/pub_5d380c4846f4ff00ad45b5bb_5d3ea36b43bee300aefb6de8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94526"/>
            <a:ext cx="4464496" cy="549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7056784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Ребята, посмотрите на это растение, это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Герань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его рекомендуется завести дома, потому что она считается оберегом и имеет лекарственные свойства - лечит от простуды. Ее листочки округлой формы душистые и ароматные, а цветы, когда растение цветет как букетики.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herbsandflowers.ru/wa-data/public/shop/products/55/01/155/images/2595/2595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6038850" cy="447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1700808"/>
            <a:ext cx="3312368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одно очень красивое растение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Фуксия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Листья Фуксии ярко-зеленые, вытянутой овальной формы и заостренные на конце. Стебель светлый, а черешки листьев с красноватым отливом. Известно огромное количество сортов Фуксии. Цветки могут быть разной формы и разных оттенков, от белых до иссиня фиолетовых.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mashtab-stroy.ru/storage/photo/resized/axy_550x560/c/rlk0tjx2z5600eh_22c75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08720"/>
            <a:ext cx="5238750" cy="533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260648"/>
            <a:ext cx="7884368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это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Фиалка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Очень красивое маленькое вечнозеленое травянистое растение.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фиалки есть листья, стебель и корень. Листья округлой формы, темно – зеленого цвета, толстенькие, опушенные (у одних растений края ровные, а у других волнистые, у листьев есть черешок. Длинными черешками листья крепятся к корню. Стебель очень короткий. Цветы разного цвета: белые, розовые, фиолетовые и сиреневые. Поливать это растение нужно только в поддон.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kazan.megastroy.com/storage/products/176077_1_b3f10aadad2ee3b39eb65e1af8ee4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5361617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dreempics.com/uploads/posts/2016-08/14703284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476672"/>
            <a:ext cx="648072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Ребята, какие комнатные цветы вы еще знаете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чего нужно выращивать комнатные растения?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(Потому что они украшают дом, радуют, веселят нас, очищают воздух, а некоторые даже лечат)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828836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1700808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что общего есть у всех комнатных цветов? А зачем растениям корень?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растению нужны листья?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растению нужен стебель?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чего растению нужны цветы?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s://ds04.infourok.ru/uploads/ex/0f69/00162f78-3ada3612/hello_html_m11d7d78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6976775" cy="392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355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491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37</cp:revision>
  <dcterms:created xsi:type="dcterms:W3CDTF">2021-03-10T07:02:26Z</dcterms:created>
  <dcterms:modified xsi:type="dcterms:W3CDTF">2021-03-10T09:57:42Z</dcterms:modified>
</cp:coreProperties>
</file>