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DF7AA-7E61-466D-BF9B-04DA29673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DA958-61AA-467F-9EB0-7E9D7CE38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178AE-D036-4816-AE13-35F0CE58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72FD1-1AA9-4F2D-957C-358A1612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C9D86-4B25-43F2-BD0A-4062DF9C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E45A1-2988-485F-A3CA-D1B06B6D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B86082-A575-43AA-B601-FDB783EA4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CD66E-91B1-40F3-BABA-C41ED60B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70CEA-6B63-4460-803F-931C201B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C009E-618F-4090-86BB-C2F5548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792EFE-4459-4483-BBE5-D0B856D8B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913F9-9B4F-4F40-95E3-8F17E3B2F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FB1DD-76A2-4A62-80B9-A6967466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17792-9E8E-4252-AAD2-83FB97E1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F094D-6F08-4225-AD53-CA046184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BB5AC-BFB2-4921-9D01-6D239C03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FA319-B295-4390-810C-89E4A24D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92903-0B11-4BF0-B115-267F2560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99038-0E17-4352-B0EE-956F0ABE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3C713-4190-485D-8F74-E30ACD6F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3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D2C57-B4B6-4C53-9AD0-431047B3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80870-7323-4674-818E-3D42D757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6F140-9DB3-4DE3-B758-F5E6D557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D6A94-A837-4493-A570-59A6978B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AB19DA-E1F6-4BB1-8C82-FA8F7032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7246-7582-4D8E-B3A4-14B317DF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D9BEE-DE01-49A8-B393-493D5D855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627135-CEEC-4A54-882F-852F556A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D5641-2E79-49A2-ACD9-567AED01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588CE0-E6B1-4615-9366-26AD06CE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069F1-A739-4EE1-9A67-2B7C67B6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0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6B37C-15C2-4B68-92B3-B5A993CA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442F0-BF1A-46D7-BC6E-59447D52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471E5B-D157-49F9-908E-33EADAD1A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D6A15D-6D9E-4426-9364-6F56833CA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0E0CC9-C6D8-4B75-B5BD-6A2A1CED0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13DF73-355F-4116-B570-10076570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707A24-D1F9-4BDF-981A-A788EC75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1CF676-5FB4-47AA-B813-325666D0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8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C0CF-7E3C-4EE3-B228-AA27AAA0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4CD174-3B56-499A-9F2A-9DFAB58F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31AF40-FE73-440D-91FA-70CDF273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7D6230-D1B6-4960-8175-0EB8B5B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2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CA2D8F-D0BE-4151-BDB3-6526CA09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ABA7FF-9DE5-42D6-A091-BC67655E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9B2B2-213A-4AA1-9E25-D1BCFAA7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A73EB-CE49-4D48-B33D-4744B9A5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BC75A-DE0A-4779-AEBC-F36A8EA3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AF0C84-FE2F-4504-A052-A7AF2256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F7A029-78DF-4ADC-90CA-4C784CC9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BE034-232D-4B2F-B1AC-50FBBEC8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884581-06FE-4853-91EB-4802652C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85045-07EB-47BA-933D-E0DD810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B916D8-CCC4-43D7-AB43-A57402264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E8454C-17FB-4B5D-8150-FCE52EFE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762948-3087-4204-B939-A07783A9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A8F4E-FB49-4E76-8414-018C1DB9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02A35-54B2-4D56-8758-3FF3BE12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67E4E-24F0-44BB-A9F0-1A69812E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55CFEA-6946-4A05-A626-764F0170B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ECC87-0897-4395-A4AF-D0CF7C21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ED5E-ED74-4755-B3A1-22E361244AE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D8790-97F9-43D4-9437-0BC957EEF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4ACFD-F2D4-43A1-BFC3-DED6463B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9D71-22FA-4051-B9A8-123C3197E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0FE4A-CE5A-4FEF-A1F8-3F7C6A1CA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9FC7ED-D13F-45FB-BFE7-88C77167D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2E57AC9C-85AC-44B8-B23B-BD45BBB8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D4181F-51E1-4325-8889-FF4AFFB20F17}"/>
              </a:ext>
            </a:extLst>
          </p:cNvPr>
          <p:cNvSpPr/>
          <p:nvPr/>
        </p:nvSpPr>
        <p:spPr>
          <a:xfrm>
            <a:off x="2264898" y="0"/>
            <a:ext cx="797638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343EC8-4EB8-4067-9507-EBD4A3EDF63B}"/>
              </a:ext>
            </a:extLst>
          </p:cNvPr>
          <p:cNvSpPr/>
          <p:nvPr/>
        </p:nvSpPr>
        <p:spPr>
          <a:xfrm>
            <a:off x="2666126" y="2316163"/>
            <a:ext cx="654095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и конструированию из бумаги 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«Мимоза для мамы».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096DE5-78E6-411C-B5D0-6F2294626E2E}"/>
              </a:ext>
            </a:extLst>
          </p:cNvPr>
          <p:cNvSpPr/>
          <p:nvPr/>
        </p:nvSpPr>
        <p:spPr>
          <a:xfrm>
            <a:off x="5594252" y="5074052"/>
            <a:ext cx="6096000" cy="10277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7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4344-F34F-4761-BBC6-05ABF70A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854BE-2956-402A-99AE-033F7AF0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3962CE45-A9D4-48BC-A807-F009E719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1FE1EC-38A0-4104-A5E5-3F3A3DACBE41}"/>
              </a:ext>
            </a:extLst>
          </p:cNvPr>
          <p:cNvSpPr/>
          <p:nvPr/>
        </p:nvSpPr>
        <p:spPr>
          <a:xfrm>
            <a:off x="304799" y="58836"/>
            <a:ext cx="11441723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Первоцветами называются те цветы, которые радуют нас своим появлением ранней весной. Это могут быть подснежники, прострелы, мать и мачеха и другие Это очень нежный цветок. похожий на весеннее солнышко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Цветик жёлто-золотистый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цыплёночек пушистый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Сразу вянет от мороза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неженка…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это мимоза.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774344E-3D32-4FC8-967F-D41C43BE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2" y="1354348"/>
            <a:ext cx="3903785" cy="26025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6F667AC-D7A1-4327-AD0B-FF77CF9A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30" y="1354348"/>
            <a:ext cx="3997991" cy="26469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733E5D5-4133-4F10-BAB6-EC50DD4A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3" y="3580992"/>
            <a:ext cx="4745502" cy="31652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1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DB4EC-6625-4F11-AAF2-2088BADF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EE913-EB17-4836-BAC6-1038AA3BF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BA717D47-0E42-448B-B372-3C596001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E05472-16E1-456C-8F93-8F0A16F8E40A}"/>
              </a:ext>
            </a:extLst>
          </p:cNvPr>
          <p:cNvSpPr/>
          <p:nvPr/>
        </p:nvSpPr>
        <p:spPr>
          <a:xfrm>
            <a:off x="225083" y="143215"/>
            <a:ext cx="5162843" cy="36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Какого цвета ветки и листья у мимозы?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веток у неё?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что похожи листья мимозы?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Какого цвета цветки у мимозы?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Какой формы цветы?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цветов на одной ветке?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обращается к детям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-Так как мы живем на Севере и первоцветы появляются у нас очень поздно, я вам предлагаю сделать такие цветы из бумаги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D70059-512C-4417-B9A8-407FD7BD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72" y="143215"/>
            <a:ext cx="5144968" cy="34299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109897C-53DB-4D28-AA1B-D3B8064A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58" y="3702730"/>
            <a:ext cx="7129902" cy="3012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6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8896-5462-4AA7-AAA1-3008C39F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75902-E5F7-4B81-991B-FEB4C6F9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720164EE-B692-4016-8E7F-48278E17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EBEE63-E2F4-4A79-9449-369C96ED726A}"/>
              </a:ext>
            </a:extLst>
          </p:cNvPr>
          <p:cNvSpPr/>
          <p:nvPr/>
        </p:nvSpPr>
        <p:spPr>
          <a:xfrm>
            <a:off x="225083" y="292778"/>
            <a:ext cx="11422966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все пальчики мои, их как хочешь поверни:        (дети смотрят на раскрытые ладони и вертят ими)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этак, и вот так, не обидятся никак                                         (потирание кистями рук)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Раз, два, три, четыре, пять                                                                       (хлопки ладоней)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сидится им опять                                                                           (встряхивание кистями)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Постучали, повертели,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работать захотели.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27C6D9-59B6-4ACD-BB70-90C3FA91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56" y="2781635"/>
            <a:ext cx="7741812" cy="40450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5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ED456-0EBF-45FC-A2EA-06C2E406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580B9-7961-4DCE-ABFC-F65EA6BC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08050EE2-4D98-485F-B18A-5D099E16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3CF7A1-7B12-49E1-B2EF-53997FA73603}"/>
              </a:ext>
            </a:extLst>
          </p:cNvPr>
          <p:cNvSpPr/>
          <p:nvPr/>
        </p:nvSpPr>
        <p:spPr>
          <a:xfrm>
            <a:off x="520505" y="0"/>
            <a:ext cx="11268221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рассмотреть материал, обращает внимание детей на то, как скручивать полоски бумаги между ладонями, сминать бумагу в маленький комочек и создавать простейшую композицию.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«Мимоза для мамы». Занятие по конструированию из бумаги">
            <a:extLst>
              <a:ext uri="{FF2B5EF4-FFF2-40B4-BE49-F238E27FC236}">
                <a16:creationId xmlns:a16="http://schemas.microsoft.com/office/drawing/2014/main" id="{7FA9B0DB-1C34-4A0E-88E5-85F9D4CADB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5" y="1579978"/>
            <a:ext cx="6974816" cy="49128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055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A2F0A-A577-4239-84E9-52E8406D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54B7B-B66A-488C-B42D-B01E0F01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0B01B8C8-E362-4D74-B9E4-802AC791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3FF3B2-9807-4BB2-8382-1F0EAFBF81D0}"/>
              </a:ext>
            </a:extLst>
          </p:cNvPr>
          <p:cNvSpPr/>
          <p:nvPr/>
        </p:nvSpPr>
        <p:spPr>
          <a:xfrm>
            <a:off x="2766646" y="94545"/>
            <a:ext cx="6096000" cy="15961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честь какого праздника мы их сделали?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у нас цветы расцветают позже?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936B113-6796-4931-99E1-6DD1EDEE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28" y="2055813"/>
            <a:ext cx="7117743" cy="47474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7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264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11</cp:revision>
  <dcterms:created xsi:type="dcterms:W3CDTF">2021-03-08T13:34:42Z</dcterms:created>
  <dcterms:modified xsi:type="dcterms:W3CDTF">2021-03-08T17:19:33Z</dcterms:modified>
</cp:coreProperties>
</file>