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908720"/>
            <a:ext cx="6192688" cy="16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НАШ ДОМ - ЯМАЛ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3933056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Печникова Н.Н.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093296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Тазовский 2020г.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зависимости от времени года чум бывает зимний и летний. Какая разница между зимним и летним чумом? (На зимнем чуме покрытие из оленьей шкуры.)</a:t>
            </a:r>
          </a:p>
          <a:p>
            <a:r>
              <a:rPr lang="ru-RU" dirty="0" smtClean="0"/>
              <a:t>Раньше летний чум покрывали берестой (берёзовая кора), а сейчас покрывают брезентом (эта такая плотная ткань, которая не пропускает дождь, ветер).</a:t>
            </a:r>
          </a:p>
          <a:p>
            <a:r>
              <a:rPr lang="ru-RU" dirty="0" smtClean="0"/>
              <a:t>Ребята, в чуме живёт одна большая семья, и живущие в чуме поддерживают порядок. Хозяйством занимается женщина (чум работница). Что она делает?</a:t>
            </a:r>
          </a:p>
        </p:txBody>
      </p:sp>
      <p:pic>
        <p:nvPicPr>
          <p:cNvPr id="22530" name="Picture 2" descr="http://rasfokus.ru/images/photos/medium/73587072eb37de153f44481389f1e7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47497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ds05.infourok.ru/uploads/ex/0921/00120a80-cf4579d2/hello_html_m4148a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487" y="3573016"/>
            <a:ext cx="442340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то, что у женщины много работы по хозяйству, она находит время  заниматься рукоделием. Она большая мастерица:  шьёт покрытие для чума, одежду для всех членов семьи, выполняет узоры из меха, ткани, плетёт из бисера. Шить одежду и плести бисером - это очень трудоёмкая работа. В чуме у  работниц очень устают глаза и кисти рук,  чтобы отдохнули глаза, и пальцы рук давайте научим хозяев делать пальчиковую гимнастику.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0-tub-ru.yandex.net/i?id=34d44ee86fd5c6e2e499b7a3795c1c5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48072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                        Попеременно ритмично ударяют    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 кулачком об кулачок и хлопают в ладоши.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посуду перемыли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                     Одна ладонь скользит по другой.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Чайник, чашку, ковшик,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Ложку,  и большую поварешку      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Загибают пальцы, по одному, на каждое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                                                          название.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посуду перемыли,                     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Одна ладонь скользит по другой.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чашку мы разбили,              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Снова загибают пальчики.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Ковшик тоже развалился,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у чайника отбился,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Ложку мы чуть-чуть сломали.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мы маме помогали.                   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Попеременно ритмично ударяют    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кулачком об кулачок и хлопают в ладоши.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332656"/>
            <a:ext cx="423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гимнастика: «Помощники»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avatars.mds.yandex.net/get-pdb/1016956/4e5e85ca-85e8-4263-989a-467a1b2600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77680"/>
            <a:ext cx="527692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хозяина тоже много работы. Чем занимается хозяин? (оленеводством, рыболовством, охотой). Для чего им нужны олени?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00.yaplakal.com/pics/pics_original/8/3/2/1346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736"/>
            <a:ext cx="5182309" cy="345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2_26102016123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называются сани,  на которых передвигаются  коренные жители? (Натры)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нарты? На что они похожи?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«Нарты» похожи на русские санки.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freelancejob.ru/upload/504/52524003619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53077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в тундре холодно?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Тундра – это открытая  местность, там  нет  леса, и дуют очень сильные ветры и метели. Чтобы не замерзнуть, жители тундры шьют  себе тёплую одежду.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c.pics.livejournal.com/igorpodgorny/10954750/1520176/152017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89538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называется верхняя мужская одежда? (Малица).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расскажет о малице? (из чего шьют, и какая она).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женская верхняя одежда?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Ягушка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мы посмотрим на одежду, что в ней необычного? Похожа она на нашу одежду. Что бросается в глаза, на всех вещах, что можно заметить? (орнамент)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ребята, есть орнамент и на обуви, которую ненцы носят зимой. Как она называется? (кисы)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get-zen_doc/170671/pub_5ac8834861049385b65f37dc_5ac8c5150422b4ea99a28a7a/scale_1200"/>
          <p:cNvPicPr>
            <a:picLocks noChangeAspect="1" noChangeArrowheads="1"/>
          </p:cNvPicPr>
          <p:nvPr/>
        </p:nvPicPr>
        <p:blipFill>
          <a:blip r:embed="rId2" cstate="print"/>
          <a:srcRect l="13549" r="35111" b="-169"/>
          <a:stretch>
            <a:fillRect/>
          </a:stretch>
        </p:blipFill>
        <p:spPr bwMode="auto">
          <a:xfrm>
            <a:off x="899592" y="2492896"/>
            <a:ext cx="2989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i.pinimg.com/originals/e8/2c/60/e82c60d520801809224cb91c000363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2952328" cy="44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Ямал – это наш край родной, здесь живут ваши родители, здесь есть ваш дом. Вы родились на Ямале. Ямал – это наша малая Родина. Все кто живет на Ямале, должны любить, беречь и знать свой край. Сейчас мы узнаем, что же вы знаете о Ямале, о своей малой Родине.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c.pics.livejournal.com/evasyagina/73025324/74360/7436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970068" cy="464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завершении нашего занятия хочу предложить вам изготовить макет тундры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подручных материалов.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xn--80ajjine0d.xn--p1ai/sites/default/files/works/konkurs/promysly_korennyh_zhiteley_sev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68344" cy="448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5.infourok.ru/uploads/ex/0e55/000b1e5c-378f95b7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сегодня я хочу пригласить вас в интересное путешествие, а какое, вы сейчас поймёте из стихотворения: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Ямал наш край,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Ямал- наш дом,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Ямал – наша малая родина.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4482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Земли – так переводится с ненецкого языка на русский слово «ЯМАЛ».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Ямало-Ненецкий автономный округ расположен в арктической зоне на севере Западносибирской равнины. Природа Ямала сурова и добра. Зима продолжительная и суровая, а лето тёплое и короткое.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Ямал- «житница» нашей Родины.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9031b2bc86f26873456a10eaf843cc6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5256584" cy="28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az-reiting.ru/sites/default/files/2020-01/%D0%9D%D0%B5%D1%84%D1%82%D0%B5%D0%B3%D0%B0%D0%B7%D0%BE%D0%B2%D1%8B%D0%B5%20%D0%BD%D0%BE%D0%B2%D0%BE%D1%81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836712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Скажите, ребята, что добывают на Ямале? (На Ямале добывают нефть и газ, а работают здесь нефтяники и газовики.)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 и нефть – это главное богатство  Ямала. Пользуются газом и нефтью не только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Ямальцы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  не только люди России. Газ и нефть  отправляют по трубам по всей нашей стране, а также и в другие государства.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esentacii.ru/documents_2/049a283953a37904b4f773217c96ed41/img1.jpg"/>
          <p:cNvPicPr>
            <a:picLocks noChangeAspect="1" noChangeArrowheads="1"/>
          </p:cNvPicPr>
          <p:nvPr/>
        </p:nvPicPr>
        <p:blipFill>
          <a:blip r:embed="rId2" cstate="print"/>
          <a:srcRect l="5670" t="23461" r="6446"/>
          <a:stretch>
            <a:fillRect/>
          </a:stretch>
        </p:blipFill>
        <p:spPr bwMode="auto">
          <a:xfrm>
            <a:off x="1331640" y="1628800"/>
            <a:ext cx="6696744" cy="43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как называется столица нашего округа?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(Столица нашего округа город Салехард.)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какие ещё города нашего округа ты знаешь?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06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с вами в каком поселке живем? (В поселке Тазовский)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sun9-17.userapi.com/c834300/v834300625/129614/LszhYsz7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184575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поговорим о символике нашего округа Ямала: флаге и гербе. Посмотрите на флаг. Наличие трёх цветов на флаге Ямала подтверждает вхождение автономного округа в состав Российской федерации.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Красный цвет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мужества, силы. Белый цвет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чистоты, мудрости. Сине- голубой цвет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моря, воды, неба, газа – основного вида природного богатства Ямала. Белый орнамент «оленьи рога» символизирует основу жизни коренных народов Севера.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thumb/c/c7/Flag_of_Yamal-Nenets_Autonomous_District.svg/1200px-Flag_of_Yamal-Nenets_Autonomous_Distric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976664" cy="39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stroyportal.ru/media/cache/companies/118789/products/682114859/e48d2f08-fa34-43b1-8eda-8ac143d358b2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4005294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74345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Ямала состоит из геральдического щита, увенчанного короной, который поддерживают два полярных медведя.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лазоревом (сине-голубом) поле геральдического щита идущий белый (серебряный) северный олень, сопровождаемый вверху и слева Полярной звездой о четырех лучах того же металла, из которых левый короче остальных; щит увенчан традиционной золотой региональной короной особого вида с золотым же пламенем на среднем зубце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имеющей лазоревую шапку; в опорах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щита серебряные полярные медведи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червлеными пастями и с черными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носами и когтями, стоящие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серебряных заснеженных льдинах,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соединенных лазоревой лентой,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которой воспроизведен орнамент,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соответствующий бело-сине-красному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горизонтальному рисунку флага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автономного 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национальности народов Севера вы знаете?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сколько национальностей вы знаете. И у каждого народа есть свой язык, традиции, свой быт. Сегодня мы побываем у ненцев. Ребята, а где живут ненцы 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Правильно, они живут в тундре. Мы с вами живем в домах, а что служит им домом? Как вы думаете, почему чум, а не дом? (Они часто переезжают с места на место, чум удобнее, и легко разбирается и собирается. Из чего состоит чум?)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.ytimg.com/vi/wYBRNXEFoIk/maxresdefault.jpg"/>
          <p:cNvPicPr>
            <a:picLocks noChangeAspect="1" noChangeArrowheads="1"/>
          </p:cNvPicPr>
          <p:nvPr/>
        </p:nvPicPr>
        <p:blipFill>
          <a:blip r:embed="rId2" cstate="print"/>
          <a:srcRect l="3409" r="3693"/>
          <a:stretch>
            <a:fillRect/>
          </a:stretch>
        </p:blipFill>
        <p:spPr bwMode="auto">
          <a:xfrm>
            <a:off x="611560" y="2105472"/>
            <a:ext cx="78488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заглянем в него, и посмотрим, из чего собирается чум, как он обустроен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Чум состоит из множества шестов, связанных между собой, которые ставятся по кругу, а сверху покрываются покрытием. Покрытие, по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ненецки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(повторите ребята).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.pinimg.com/736x/0d/28/bf/0d28bffb084aae4834086907195aa3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5055063" cy="379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81add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845918" cy="32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653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Селины</dc:creator>
  <cp:lastModifiedBy>Селина Елена Александровна</cp:lastModifiedBy>
  <cp:revision>3</cp:revision>
  <dcterms:created xsi:type="dcterms:W3CDTF">2020-12-10T10:38:23Z</dcterms:created>
  <dcterms:modified xsi:type="dcterms:W3CDTF">2020-12-10T12:25:17Z</dcterms:modified>
</cp:coreProperties>
</file>