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57" r:id="rId4"/>
    <p:sldId id="262" r:id="rId5"/>
    <p:sldId id="261" r:id="rId6"/>
    <p:sldId id="260" r:id="rId7"/>
    <p:sldId id="264" r:id="rId8"/>
    <p:sldId id="258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4E2CDB-8862-4966-AD60-23685EC80B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DC2523A-6FD1-4742-B485-24D3DB12BA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EEBA7AC-C6A6-473A-B283-77CDDEABA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19CB8-030F-4361-AE6A-48272C30D5F3}" type="datetimeFigureOut">
              <a:rPr lang="ru-RU" smtClean="0"/>
              <a:t>15.05.2021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049E8B-6B42-47F4-954D-7B1C04058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19ABBE-C445-43CC-9075-473097605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4B1A9-5863-4132-8D87-AD02B9765A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531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0B4913-3A02-49A3-BEDC-1F4F7BB60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3CCFD7C-951B-4898-934B-06A2E04862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4BFE20-ED9C-4313-BB76-1A2ED0A83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19CB8-030F-4361-AE6A-48272C30D5F3}" type="datetimeFigureOut">
              <a:rPr lang="ru-RU" smtClean="0"/>
              <a:t>15.05.2021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2F474D-C139-4BA1-818A-5AD12F65C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356BDC-F27C-4B1C-AB36-E0B4CFC39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4B1A9-5863-4132-8D87-AD02B9765A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6078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C3BD7ED-C4FD-49EE-A2D3-B676DDF54B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9477BF3-D148-488A-9110-2540A37FB1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DE2C20-BDAE-4261-B1D5-AD988AEE7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19CB8-030F-4361-AE6A-48272C30D5F3}" type="datetimeFigureOut">
              <a:rPr lang="ru-RU" smtClean="0"/>
              <a:t>15.05.2021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B0A932-71A6-4F10-9F1D-27B83CA48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263A9C5-A2CB-4623-ADBD-F7AE30A26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4B1A9-5863-4132-8D87-AD02B9765A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3083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AD12B1-A628-41A1-9522-DF3174F2B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2EAB34B-CEFC-493D-B2C3-E73B468804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67A688-CCD5-4BF5-A759-C764FEBF25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19CB8-030F-4361-AE6A-48272C30D5F3}" type="datetimeFigureOut">
              <a:rPr lang="ru-RU" smtClean="0"/>
              <a:t>15.05.2021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09A499-9634-414C-9410-266F0D7AA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7B861A-2D75-4ADC-9159-CCE415C93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4B1A9-5863-4132-8D87-AD02B9765A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3588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CF67A0-3FA1-42EE-A033-CFFF2FC49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BE45C9F-D78E-4CBD-A54A-83A51C54E3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D8FB3A-3EB0-4F7F-9DDD-C151E2ECF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19CB8-030F-4361-AE6A-48272C30D5F3}" type="datetimeFigureOut">
              <a:rPr lang="ru-RU" smtClean="0"/>
              <a:t>15.05.2021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A6F26FA-55B2-405F-A0B1-1EEEDC485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88C3FE1-3B42-4EAF-95CF-2CD2FA0EE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4B1A9-5863-4132-8D87-AD02B9765A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1666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C25BF8-1305-4E97-B29C-284871E7F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F0B06B-A804-425E-8ADD-CF7AFA0DF4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48A311E-8242-4870-84AD-7A1B128BA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42192B1-DF99-43CD-82C7-370846017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19CB8-030F-4361-AE6A-48272C30D5F3}" type="datetimeFigureOut">
              <a:rPr lang="ru-RU" smtClean="0"/>
              <a:t>15.05.2021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6CE75F9-03FF-4650-BCEC-1938CA3D8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5A94121-3DDD-41B7-8754-ED39BAE8F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4B1A9-5863-4132-8D87-AD02B9765A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6275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5CB256-DFAB-428A-9292-55EBDAE64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420B26C-B684-4D99-9F61-19D33F6176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7271E6C-8114-4ABA-9CC2-FFBF8A720B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E91C51F-162F-4DA0-BE68-12BCC4CFF7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DC9C737-D92E-4FFD-9667-D01D2BF237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B50968A-DEF1-4D1E-A9E8-42568D483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19CB8-030F-4361-AE6A-48272C30D5F3}" type="datetimeFigureOut">
              <a:rPr lang="ru-RU" smtClean="0"/>
              <a:t>15.05.2021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1ADEA68-ED41-41F1-A39D-D7FD6814D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57B6A28-B203-43EE-AB92-5B8A5BF09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4B1A9-5863-4132-8D87-AD02B9765A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3233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2BDC4A-1E87-4C00-9702-A4F2BEAF2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7519DD2-1323-4CA2-BFA7-D4B37AEF2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19CB8-030F-4361-AE6A-48272C30D5F3}" type="datetimeFigureOut">
              <a:rPr lang="ru-RU" smtClean="0"/>
              <a:t>15.05.2021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0F1E30D-3D20-4921-8D5B-74FCE9666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D54AABF-EA1D-4ED4-A3C1-56136C477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4B1A9-5863-4132-8D87-AD02B9765A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0481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4DF9DF2-615B-4FCB-8D5F-28B7B1D57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19CB8-030F-4361-AE6A-48272C30D5F3}" type="datetimeFigureOut">
              <a:rPr lang="ru-RU" smtClean="0"/>
              <a:t>15.05.2021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E515D9E-82FB-4A51-A6D0-93B988E59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E6A4388-5E14-44C6-8D42-A2FECE914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4B1A9-5863-4132-8D87-AD02B9765A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4135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528433-1FDA-4992-B07C-1CD3BB692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8F3B69D-97E2-4928-9E15-492892606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24C2549-0958-4CF5-B038-5366FB13F0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3E97384-E49F-445A-8E39-46BA734AC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19CB8-030F-4361-AE6A-48272C30D5F3}" type="datetimeFigureOut">
              <a:rPr lang="ru-RU" smtClean="0"/>
              <a:t>15.05.2021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A14560-FEDF-4238-84E9-09DEDCA26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5D497F8-3CC7-458A-A358-D0EEA70CE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4B1A9-5863-4132-8D87-AD02B9765A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318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0FA3DA-4C17-4996-9471-EE96B9986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6305774-55EB-42D5-89C1-6C54047F96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FAF70F5-4F3F-46FC-A74F-09726C94AB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298D493-FCE6-4FA7-9599-41619114C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19CB8-030F-4361-AE6A-48272C30D5F3}" type="datetimeFigureOut">
              <a:rPr lang="ru-RU" smtClean="0"/>
              <a:t>15.05.2021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259852D-1372-446A-A695-5926DC8E0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8871F9A-4399-40E5-B107-66568C974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4B1A9-5863-4132-8D87-AD02B9765A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9434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8E8AE2-35E4-4786-84A0-2C12E410A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71F5078-8BDD-472F-8561-F9D78F21D3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74DBFC-E76A-41AA-9F0A-470DCBB3B6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D19CB8-030F-4361-AE6A-48272C30D5F3}" type="datetimeFigureOut">
              <a:rPr lang="ru-RU" smtClean="0"/>
              <a:t>15.05.2021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5A76BD7-47B0-42B0-A5CF-721BDE38A5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61B049-9BEC-4CE4-83EB-E26A893982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24B1A9-5863-4132-8D87-AD02B9765A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5835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3078A74-B56A-4C61-BA76-85F8C2C60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883293C-112E-418E-82DA-9F165D5FC75B}"/>
              </a:ext>
            </a:extLst>
          </p:cNvPr>
          <p:cNvSpPr txBox="1"/>
          <p:nvPr/>
        </p:nvSpPr>
        <p:spPr>
          <a:xfrm>
            <a:off x="511126" y="870812"/>
            <a:ext cx="115870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МУНИЦИПАЛЬНОЕ ОБРАЗОВАНИЕ ТАЗОВСКИЙ РАЙОН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Муниципальное бюджетное дошкольное образовательное учреждение детский сад «Оленёнок»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214532-B4CE-4CB3-9BB2-421E8A2D176E}"/>
              </a:ext>
            </a:extLst>
          </p:cNvPr>
          <p:cNvSpPr txBox="1"/>
          <p:nvPr/>
        </p:nvSpPr>
        <p:spPr>
          <a:xfrm>
            <a:off x="9214339" y="5598942"/>
            <a:ext cx="2039816" cy="832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Составила:</a:t>
            </a:r>
          </a:p>
          <a:p>
            <a:pPr marL="0" marR="0" lvl="0" indent="0" algn="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Аблинова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Л.Г.</a:t>
            </a: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C52AD9C8-7951-4ABC-A1F4-4069E0B31846}"/>
              </a:ext>
            </a:extLst>
          </p:cNvPr>
          <p:cNvSpPr txBox="1"/>
          <p:nvPr/>
        </p:nvSpPr>
        <p:spPr>
          <a:xfrm>
            <a:off x="4689232" y="6061761"/>
            <a:ext cx="3967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Тазовский 2021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A8C90D-E46D-4F5E-B635-732C729E584D}"/>
              </a:ext>
            </a:extLst>
          </p:cNvPr>
          <p:cNvSpPr txBox="1"/>
          <p:nvPr/>
        </p:nvSpPr>
        <p:spPr>
          <a:xfrm>
            <a:off x="4323471" y="2048524"/>
            <a:ext cx="74277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002060"/>
                </a:solidFill>
              </a:rPr>
              <a:t>Занятие по ФЦКМ </a:t>
            </a:r>
          </a:p>
          <a:p>
            <a:pPr algn="ctr"/>
            <a:r>
              <a:rPr lang="ru-RU" sz="4400" b="1" dirty="0">
                <a:solidFill>
                  <a:srgbClr val="002060"/>
                </a:solidFill>
              </a:rPr>
              <a:t>«Откуда берётся туман?»</a:t>
            </a:r>
          </a:p>
        </p:txBody>
      </p:sp>
    </p:spTree>
    <p:extLst>
      <p:ext uri="{BB962C8B-B14F-4D97-AF65-F5344CB8AC3E}">
        <p14:creationId xmlns:p14="http://schemas.microsoft.com/office/powerpoint/2010/main" val="33481076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27D535E-E28A-4AF8-AD53-74B7AAED31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3347"/>
            <a:ext cx="12192000" cy="68546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AD0484-A6E6-47DC-81A9-7FCBD2778FCD}"/>
              </a:ext>
            </a:extLst>
          </p:cNvPr>
          <p:cNvSpPr txBox="1"/>
          <p:nvPr/>
        </p:nvSpPr>
        <p:spPr>
          <a:xfrm>
            <a:off x="7427742" y="1405908"/>
            <a:ext cx="4642339" cy="4426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algn="just">
              <a:spcAft>
                <a:spcPts val="1000"/>
              </a:spcAft>
            </a:pPr>
            <a: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Ребята, а вы видели когда-нибудь туман?</a:t>
            </a:r>
            <a:endParaRPr lang="ru-RU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algn="just">
              <a:spcAft>
                <a:spcPts val="1000"/>
              </a:spcAft>
            </a:pPr>
            <a: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 что такое туман? </a:t>
            </a:r>
            <a:endParaRPr lang="ru-RU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algn="just">
              <a:spcAft>
                <a:spcPts val="1000"/>
              </a:spcAft>
            </a:pPr>
            <a: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 туман – жидкое или твёрдое вещество?</a:t>
            </a:r>
            <a:endParaRPr lang="ru-RU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algn="just">
              <a:spcAft>
                <a:spcPts val="1000"/>
              </a:spcAft>
            </a:pPr>
            <a: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Туман и не жидкое вещество, и не твёрдое. Туман – газообразное вещество или по-другому – пар.</a:t>
            </a:r>
            <a:endParaRPr lang="ru-RU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algn="just">
              <a:spcAft>
                <a:spcPts val="1000"/>
              </a:spcAft>
            </a:pPr>
            <a: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Откуда он берётся, если у нас долгое время лежит снег?</a:t>
            </a:r>
            <a:endParaRPr lang="ru-RU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algn="just">
              <a:spcAft>
                <a:spcPts val="1000"/>
              </a:spcAft>
            </a:pPr>
            <a: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Сейчас мы с вами постараемся это узнать.</a:t>
            </a:r>
            <a:endParaRPr lang="ru-RU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84001F2-49F2-4EBF-A72D-B22D2D2E5B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842" y="854560"/>
            <a:ext cx="6882981" cy="55295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2A29989-D742-48E0-8723-B79663C0400E}"/>
              </a:ext>
            </a:extLst>
          </p:cNvPr>
          <p:cNvSpPr txBox="1"/>
          <p:nvPr/>
        </p:nvSpPr>
        <p:spPr>
          <a:xfrm>
            <a:off x="4529797" y="337124"/>
            <a:ext cx="4304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Что такое  - туман?</a:t>
            </a:r>
          </a:p>
        </p:txBody>
      </p:sp>
    </p:spTree>
    <p:extLst>
      <p:ext uri="{BB962C8B-B14F-4D97-AF65-F5344CB8AC3E}">
        <p14:creationId xmlns:p14="http://schemas.microsoft.com/office/powerpoint/2010/main" val="2380319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27D535E-E28A-4AF8-AD53-74B7AAED31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1673"/>
            <a:ext cx="12192000" cy="68546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8DE23BA-6E58-4F76-AF8A-9704D86A8365}"/>
              </a:ext>
            </a:extLst>
          </p:cNvPr>
          <p:cNvSpPr txBox="1"/>
          <p:nvPr/>
        </p:nvSpPr>
        <p:spPr>
          <a:xfrm>
            <a:off x="3022209" y="205066"/>
            <a:ext cx="6147582" cy="490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1.Экспериментирование «Лёд в ладошке»</a:t>
            </a:r>
            <a:endParaRPr lang="ru-RU" sz="24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EEF20F3-6346-4304-8249-AF4BDC6961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979" y="1629683"/>
            <a:ext cx="5687053" cy="426408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4C072B6-56E3-44BB-980E-50DEF82E9B9A}"/>
              </a:ext>
            </a:extLst>
          </p:cNvPr>
          <p:cNvSpPr txBox="1"/>
          <p:nvPr/>
        </p:nvSpPr>
        <p:spPr>
          <a:xfrm>
            <a:off x="6685859" y="1856936"/>
            <a:ext cx="5271680" cy="3542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algn="just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Если взять в руки кусочек льда, подуть на него – что происходит?</a:t>
            </a:r>
            <a:endParaRPr lang="ru-RU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algn="just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(лёд тает).</a:t>
            </a:r>
            <a:endParaRPr lang="ru-RU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algn="just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Отчего он тает?</a:t>
            </a:r>
            <a:endParaRPr lang="ru-RU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algn="just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(от тепла рук и дыхания).</a:t>
            </a:r>
            <a:endParaRPr lang="ru-RU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algn="just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А лёд – твёрдое вещество или жидкое? А снег?</a:t>
            </a:r>
            <a:endParaRPr lang="ru-RU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algn="just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 в природе появляется снег, лёд?</a:t>
            </a:r>
            <a:endParaRPr lang="ru-RU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89934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27D535E-E28A-4AF8-AD53-74B7AAED31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1673"/>
            <a:ext cx="12192000" cy="68546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8AED2B-6F65-4437-956A-DDF151CA69C9}"/>
              </a:ext>
            </a:extLst>
          </p:cNvPr>
          <p:cNvSpPr txBox="1"/>
          <p:nvPr/>
        </p:nvSpPr>
        <p:spPr>
          <a:xfrm>
            <a:off x="3137095" y="317608"/>
            <a:ext cx="6850966" cy="490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Эксперимент «Снег в кастрюльке»</a:t>
            </a:r>
            <a:endParaRPr lang="ru-RU" sz="24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F48C18-7315-468A-A3C9-F06584B161BC}"/>
              </a:ext>
            </a:extLst>
          </p:cNvPr>
          <p:cNvSpPr txBox="1"/>
          <p:nvPr/>
        </p:nvSpPr>
        <p:spPr>
          <a:xfrm>
            <a:off x="6668085" y="1360818"/>
            <a:ext cx="5173393" cy="1131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algn="just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А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как быстро растопить большой кусок льда или снега? У нас же в ладошку они не войдут.</a:t>
            </a:r>
            <a:endParaRPr lang="ru-RU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079C28-8B80-4FB7-B02F-66267A02F2DE}"/>
              </a:ext>
            </a:extLst>
          </p:cNvPr>
          <p:cNvSpPr txBox="1"/>
          <p:nvPr/>
        </p:nvSpPr>
        <p:spPr>
          <a:xfrm>
            <a:off x="1090246" y="4082496"/>
            <a:ext cx="36681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2. В этом нам поможет плитка электрическая и кастрюлька с прозрачной крышкой. 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EAD2F58-2FE0-4477-919A-F31EAB1BD6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96" t="14164" r="27980" b="14017"/>
          <a:stretch/>
        </p:blipFill>
        <p:spPr>
          <a:xfrm>
            <a:off x="1276061" y="961395"/>
            <a:ext cx="4115963" cy="287067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FD37BA7-5EB5-4979-857C-861430E49B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359"/>
          <a:stretch/>
        </p:blipFill>
        <p:spPr>
          <a:xfrm>
            <a:off x="6625113" y="2854177"/>
            <a:ext cx="3887729" cy="364050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C33A94E-7C75-4232-A1F1-83B1927A08DE}"/>
              </a:ext>
            </a:extLst>
          </p:cNvPr>
          <p:cNvSpPr txBox="1"/>
          <p:nvPr/>
        </p:nvSpPr>
        <p:spPr>
          <a:xfrm>
            <a:off x="309489" y="5233405"/>
            <a:ext cx="6006135" cy="13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algn="just">
              <a:lnSpc>
                <a:spcPct val="115000"/>
              </a:lnSpc>
              <a:spcAft>
                <a:spcPts val="1000"/>
              </a:spcAft>
            </a:pPr>
            <a:r>
              <a:rPr lang="ru-RU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Прежде чем начать работу, давайте вспомним - как обращаться с электрическим предметом. (без взрослых не включать, руками горелку и горячую кастрюльку не трогать и т.д.)</a:t>
            </a:r>
            <a:endParaRPr lang="ru-RU" sz="14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5735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27D535E-E28A-4AF8-AD53-74B7AAED31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12192000" cy="685465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AECCFD8-28FF-4DE8-9B5B-0899AAAFA9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778" y="344039"/>
            <a:ext cx="3416791" cy="319858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5740D43-A464-4B5A-AD47-C2EFF4D1B9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254" r="15878" b="38241"/>
          <a:stretch/>
        </p:blipFill>
        <p:spPr>
          <a:xfrm>
            <a:off x="914337" y="1367990"/>
            <a:ext cx="2086925" cy="16775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CBE7953-576E-4224-B0AB-1EB2E78FAEEA}"/>
              </a:ext>
            </a:extLst>
          </p:cNvPr>
          <p:cNvSpPr txBox="1"/>
          <p:nvPr/>
        </p:nvSpPr>
        <p:spPr>
          <a:xfrm>
            <a:off x="0" y="4000715"/>
            <a:ext cx="3416791" cy="113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algn="just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 же происходит со льдом? Из-за чего он тает?</a:t>
            </a:r>
            <a:endParaRPr lang="ru-RU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B59BDAC-F59E-4922-A7A5-60633693152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680" t="21744" r="9247" b="9743"/>
          <a:stretch/>
        </p:blipFill>
        <p:spPr>
          <a:xfrm>
            <a:off x="4089982" y="331961"/>
            <a:ext cx="3661317" cy="317234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8AE2F8E-0CF2-4057-98DF-DB823B145B2D}"/>
              </a:ext>
            </a:extLst>
          </p:cNvPr>
          <p:cNvSpPr txBox="1"/>
          <p:nvPr/>
        </p:nvSpPr>
        <p:spPr>
          <a:xfrm>
            <a:off x="7751299" y="3674209"/>
            <a:ext cx="4107766" cy="3029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algn="just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 если продолжать дальше нагревать уже воду, что произойдёт? (вода превращается в пар).</a:t>
            </a:r>
            <a:endParaRPr lang="ru-RU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algn="just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Значит, вода /жидкое вещество/ при длительном нагревании превращается в пар – газообразное вещество. </a:t>
            </a:r>
            <a:endParaRPr lang="ru-RU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4ECE75-7C0F-4C05-8107-0478111C29F9}"/>
              </a:ext>
            </a:extLst>
          </p:cNvPr>
          <p:cNvSpPr txBox="1"/>
          <p:nvPr/>
        </p:nvSpPr>
        <p:spPr>
          <a:xfrm>
            <a:off x="3747071" y="3856352"/>
            <a:ext cx="3673948" cy="148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Значит, снег /твёрдое вещество/ под воздействием тепла тает и превращается в жидкое вещество – в воду.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3760DD7-EEAA-4A33-B00B-E4765E4EB34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02" r="11026"/>
          <a:stretch/>
        </p:blipFill>
        <p:spPr>
          <a:xfrm>
            <a:off x="8191533" y="643871"/>
            <a:ext cx="3560232" cy="277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0515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27D535E-E28A-4AF8-AD53-74B7AAED31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1673"/>
            <a:ext cx="12192000" cy="68546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9D6DC9-25D7-45C1-936D-EC7BF29B6CA5}"/>
              </a:ext>
            </a:extLst>
          </p:cNvPr>
          <p:cNvSpPr txBox="1"/>
          <p:nvPr/>
        </p:nvSpPr>
        <p:spPr>
          <a:xfrm>
            <a:off x="961292" y="4132136"/>
            <a:ext cx="11230708" cy="2352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algn="just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улице нет электрической плитки – тогда как появляется пар /туман/?</a:t>
            </a:r>
            <a:endParaRPr lang="ru-RU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algn="just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Солнце дарит нам тепло, Солнце нагревает.</a:t>
            </a:r>
            <a:endParaRPr lang="ru-RU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algn="just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снежок, и лёд – в воду превращает.</a:t>
            </a:r>
            <a:endParaRPr lang="ru-RU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algn="just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 водица под теплом - Превращается в туман.</a:t>
            </a:r>
            <a:endParaRPr lang="ru-RU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algn="just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Итак, превращение воды в пар/туман называется испарение.</a:t>
            </a:r>
            <a:endParaRPr lang="ru-RU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B550D18-37C7-4223-9937-81692BD563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081" y="144973"/>
            <a:ext cx="5322269" cy="36701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5D65E96-CC5C-4ADD-BEBE-EC1832E24F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9957" y="1032440"/>
            <a:ext cx="5303756" cy="26782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DAF759-967F-4F13-AAC7-029F5AAF622F}"/>
              </a:ext>
            </a:extLst>
          </p:cNvPr>
          <p:cNvSpPr txBox="1"/>
          <p:nvPr/>
        </p:nvSpPr>
        <p:spPr>
          <a:xfrm>
            <a:off x="6852142" y="331503"/>
            <a:ext cx="3812344" cy="490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Туман похож на пар?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5729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27D535E-E28A-4AF8-AD53-74B7AAED31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1673"/>
            <a:ext cx="12192000" cy="68546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B28EA0-E1E5-4593-BBBD-71768AF3EB47}"/>
              </a:ext>
            </a:extLst>
          </p:cNvPr>
          <p:cNvSpPr txBox="1"/>
          <p:nvPr/>
        </p:nvSpPr>
        <p:spPr>
          <a:xfrm>
            <a:off x="604072" y="264138"/>
            <a:ext cx="5514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solidFill>
                  <a:srgbClr val="002060"/>
                </a:solidFill>
              </a:rPr>
              <a:t>Физкультимнутка</a:t>
            </a:r>
            <a:r>
              <a:rPr lang="ru-RU" sz="2400" b="1" dirty="0">
                <a:solidFill>
                  <a:srgbClr val="002060"/>
                </a:solidFill>
              </a:rPr>
              <a:t> по желанию детей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2F014A-50AA-4C08-AF6E-A64102B3C15F}"/>
              </a:ext>
            </a:extLst>
          </p:cNvPr>
          <p:cNvSpPr txBox="1"/>
          <p:nvPr/>
        </p:nvSpPr>
        <p:spPr>
          <a:xfrm>
            <a:off x="5696209" y="661868"/>
            <a:ext cx="5387927" cy="490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Зарисовка «Лёд – вода - пар»</a:t>
            </a:r>
            <a:endParaRPr lang="ru-RU" sz="24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FBCD04E-19C7-4A78-A31D-F954587856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681" b="19180"/>
          <a:stretch/>
        </p:blipFill>
        <p:spPr>
          <a:xfrm>
            <a:off x="2797629" y="1195478"/>
            <a:ext cx="6152271" cy="314412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EB1CC1B-F48B-442A-8DA9-7A428317D5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135" t="7623" r="15865" b="50325"/>
          <a:stretch/>
        </p:blipFill>
        <p:spPr>
          <a:xfrm>
            <a:off x="1442350" y="3814953"/>
            <a:ext cx="1657342" cy="140009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67FACF8-2C3C-4362-BC97-0F344ACC64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519" t="54154" r="33462" b="2247"/>
          <a:stretch/>
        </p:blipFill>
        <p:spPr>
          <a:xfrm>
            <a:off x="5103399" y="3759440"/>
            <a:ext cx="1811789" cy="153117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6EEE84E-59C0-4FB1-9FB5-1DB5F7FB53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058" t="8241" r="53134" b="49911"/>
          <a:stretch/>
        </p:blipFill>
        <p:spPr>
          <a:xfrm>
            <a:off x="8736203" y="3814953"/>
            <a:ext cx="1984222" cy="15161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33FA53E-6E14-4DBC-A5D6-8243C649D524}"/>
              </a:ext>
            </a:extLst>
          </p:cNvPr>
          <p:cNvSpPr txBox="1"/>
          <p:nvPr/>
        </p:nvSpPr>
        <p:spPr>
          <a:xfrm>
            <a:off x="1636880" y="5681598"/>
            <a:ext cx="96821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Итак: лёд, снег можно зарисовать как снежинка стрелка/таяние/превращение их в воду в виде капельки воды стрелка/превращение воды в пар/туман как облако.</a:t>
            </a:r>
          </a:p>
        </p:txBody>
      </p:sp>
      <p:sp>
        <p:nvSpPr>
          <p:cNvPr id="15" name="Стрелка: вправо 14">
            <a:extLst>
              <a:ext uri="{FF2B5EF4-FFF2-40B4-BE49-F238E27FC236}">
                <a16:creationId xmlns:a16="http://schemas.microsoft.com/office/drawing/2014/main" id="{AFF3075B-5518-4EE5-9DAE-4D64B3391680}"/>
              </a:ext>
            </a:extLst>
          </p:cNvPr>
          <p:cNvSpPr/>
          <p:nvPr/>
        </p:nvSpPr>
        <p:spPr>
          <a:xfrm>
            <a:off x="3249637" y="4684542"/>
            <a:ext cx="1589890" cy="2150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: вправо 15">
            <a:extLst>
              <a:ext uri="{FF2B5EF4-FFF2-40B4-BE49-F238E27FC236}">
                <a16:creationId xmlns:a16="http://schemas.microsoft.com/office/drawing/2014/main" id="{9CEF444E-555F-4050-87C6-E3EB718B6615}"/>
              </a:ext>
            </a:extLst>
          </p:cNvPr>
          <p:cNvSpPr/>
          <p:nvPr/>
        </p:nvSpPr>
        <p:spPr>
          <a:xfrm>
            <a:off x="7102271" y="4573020"/>
            <a:ext cx="1287902" cy="2150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96515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27D535E-E28A-4AF8-AD53-74B7AAED31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1673"/>
            <a:ext cx="12192000" cy="685465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352C84-1F7E-43CB-9FAC-71B31B38E723}"/>
              </a:ext>
            </a:extLst>
          </p:cNvPr>
          <p:cNvSpPr txBox="1"/>
          <p:nvPr/>
        </p:nvSpPr>
        <p:spPr>
          <a:xfrm>
            <a:off x="6485206" y="1009440"/>
            <a:ext cx="4951828" cy="364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algn="just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Напомните мне, пожалуйста, как называется превращение воды в пар?</a:t>
            </a:r>
            <a:endParaRPr lang="ru-RU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algn="just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(имя ребёнка), что ты можешь рассказать о сегодняшнем эксперименте?</a:t>
            </a:r>
            <a:endParaRPr lang="ru-RU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algn="just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(имя ребёнка), с какими знаниями ты можешь поделиться с мамой?</a:t>
            </a:r>
            <a:endParaRPr lang="ru-RU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algn="just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Молодцы, ребята: вы сегодня проявили свой незаурядный ум. </a:t>
            </a:r>
            <a:endParaRPr lang="ru-RU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614058-FE78-44C9-9445-12CDDD03B19E}"/>
              </a:ext>
            </a:extLst>
          </p:cNvPr>
          <p:cNvSpPr txBox="1"/>
          <p:nvPr/>
        </p:nvSpPr>
        <p:spPr>
          <a:xfrm>
            <a:off x="3008141" y="393896"/>
            <a:ext cx="3995225" cy="483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Рефлексия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3437900-92A7-4E1D-A6D7-FA3F835007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030" y="1221182"/>
            <a:ext cx="5852160" cy="438912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57551244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451</Words>
  <Application>Microsoft Office PowerPoint</Application>
  <PresentationFormat>Широкоэкранный</PresentationFormat>
  <Paragraphs>43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q</dc:creator>
  <cp:lastModifiedBy>q</cp:lastModifiedBy>
  <cp:revision>10</cp:revision>
  <dcterms:created xsi:type="dcterms:W3CDTF">2021-05-15T07:24:01Z</dcterms:created>
  <dcterms:modified xsi:type="dcterms:W3CDTF">2021-05-15T08:36:05Z</dcterms:modified>
</cp:coreProperties>
</file>