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1" r:id="rId6"/>
    <p:sldId id="260" r:id="rId7"/>
    <p:sldId id="263" r:id="rId8"/>
    <p:sldId id="264" r:id="rId9"/>
    <p:sldId id="259" r:id="rId10"/>
    <p:sldId id="265" r:id="rId11"/>
    <p:sldId id="267" r:id="rId12"/>
    <p:sldId id="266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869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toeditoronline.pro/uploads/frames/flowers-frames/source_1294_54c7d66b63b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19672" y="1700808"/>
            <a:ext cx="6094232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Занятие по ФЦКМ на тему</a:t>
            </a:r>
          </a:p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«Перелетные птицы»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ля детей подготовительной группы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99992" y="3717032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Подготовили: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Печникова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Н. Н.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Селина Е. А. 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67944" y="5589240"/>
            <a:ext cx="15275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Тазовский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2021г.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ds05.infourok.ru/uploads/ex/0b2a/000c0591-b78cf6ec/hello_html_m6faabf8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11760" y="404664"/>
            <a:ext cx="40364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Задание 5. Игра «Один – много».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http://img-c.photosight.ru/a8f/5743035_large.jpg"/>
          <p:cNvPicPr>
            <a:picLocks noChangeAspect="1" noChangeArrowheads="1"/>
          </p:cNvPicPr>
          <p:nvPr/>
        </p:nvPicPr>
        <p:blipFill>
          <a:blip r:embed="rId3" cstate="screen"/>
          <a:srcRect r="2213" b="5481"/>
          <a:stretch>
            <a:fillRect/>
          </a:stretch>
        </p:blipFill>
        <p:spPr bwMode="auto">
          <a:xfrm>
            <a:off x="1187624" y="908720"/>
            <a:ext cx="2880320" cy="2016224"/>
          </a:xfrm>
          <a:prstGeom prst="rect">
            <a:avLst/>
          </a:prstGeom>
          <a:noFill/>
        </p:spPr>
      </p:pic>
      <p:pic>
        <p:nvPicPr>
          <p:cNvPr id="5" name="Picture 2" descr="http://f4.mylove.ru/7_2gAWw0JS2KoL9DT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92080" y="836712"/>
            <a:ext cx="2808312" cy="207241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979712" y="2996952"/>
            <a:ext cx="1065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Журавль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32040" y="2924944"/>
            <a:ext cx="3078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Журавли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(много журавлей)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8" name="Picture 2" descr="http://www.rbcu.ru/upload/iblock/717/zxm_MG_1601_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259632" y="3573016"/>
            <a:ext cx="2808312" cy="194421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835696" y="5589240"/>
            <a:ext cx="13382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Жаворонок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" name="Picture 2" descr="http://erbirds.ru/photos/0170/001/01700020201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076056" y="3645024"/>
            <a:ext cx="3024336" cy="1872208"/>
          </a:xfrm>
          <a:prstGeom prst="rect">
            <a:avLst/>
          </a:prstGeom>
          <a:noFill/>
        </p:spPr>
      </p:pic>
      <p:pic>
        <p:nvPicPr>
          <p:cNvPr id="12" name="Picture 2" descr="http://erbirds.ru/photos/0170/001/01700020201.jpg"/>
          <p:cNvPicPr>
            <a:picLocks noChangeAspect="1" noChangeArrowheads="1"/>
          </p:cNvPicPr>
          <p:nvPr/>
        </p:nvPicPr>
        <p:blipFill>
          <a:blip r:embed="rId7" cstate="screen"/>
          <a:srcRect l="36980" t="13949" r="14666" b="36161"/>
          <a:stretch>
            <a:fillRect/>
          </a:stretch>
        </p:blipFill>
        <p:spPr bwMode="auto">
          <a:xfrm flipH="1">
            <a:off x="5364088" y="4221088"/>
            <a:ext cx="789192" cy="504056"/>
          </a:xfrm>
          <a:prstGeom prst="rect">
            <a:avLst/>
          </a:prstGeom>
          <a:noFill/>
        </p:spPr>
      </p:pic>
      <p:pic>
        <p:nvPicPr>
          <p:cNvPr id="13" name="Picture 2" descr="http://erbirds.ru/photos/0170/001/01700020201.jpg"/>
          <p:cNvPicPr>
            <a:picLocks noChangeAspect="1" noChangeArrowheads="1"/>
          </p:cNvPicPr>
          <p:nvPr/>
        </p:nvPicPr>
        <p:blipFill>
          <a:blip r:embed="rId7" cstate="screen"/>
          <a:srcRect l="36980" t="13949" r="14666" b="36161"/>
          <a:stretch>
            <a:fillRect/>
          </a:stretch>
        </p:blipFill>
        <p:spPr bwMode="auto">
          <a:xfrm>
            <a:off x="6156176" y="4869160"/>
            <a:ext cx="1074632" cy="504056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4427984" y="55892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Жаворонки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(много жаворонков)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 build="allAtOnce"/>
      <p:bldP spid="9" grpId="0" build="allAtOnce"/>
      <p:bldP spid="14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ds05.infourok.ru/uploads/ex/0b2a/000c0591-b78cf6ec/hello_html_m6faabf8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http://s4.fotokto.ru/photo/full/524/5244995.jpg"/>
          <p:cNvPicPr>
            <a:picLocks noChangeAspect="1" noChangeArrowheads="1"/>
          </p:cNvPicPr>
          <p:nvPr/>
        </p:nvPicPr>
        <p:blipFill>
          <a:blip r:embed="rId3" cstate="screen"/>
          <a:srcRect l="13177" b="1169"/>
          <a:stretch>
            <a:fillRect/>
          </a:stretch>
        </p:blipFill>
        <p:spPr bwMode="auto">
          <a:xfrm>
            <a:off x="873344" y="620688"/>
            <a:ext cx="3131312" cy="237626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47664" y="306896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Грач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 descr="http://donbass.ua/multimedia/images/news/240_180/2012/11/28/birds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860032" y="620688"/>
            <a:ext cx="3168352" cy="237626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860032" y="2996952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Грачи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(много  грачей)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s://mnogo-krolikov.ru/wp-content/uploads/2017/09/lebed_shipun_8_2014240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043608" y="3573016"/>
            <a:ext cx="3096344" cy="230425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475656" y="587727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Лебедь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https://www.stihi.ru/pics/2009/12/17/6149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004048" y="3645024"/>
            <a:ext cx="2880320" cy="216024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644008" y="5805264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Лебеди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(много лебедей)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6" grpId="0" build="allAtOnce"/>
      <p:bldP spid="8" grpId="0" build="allAtOnce"/>
      <p:bldP spid="10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ds05.infourok.ru/uploads/ex/0b2a/000c0591-b78cf6ec/hello_html_m6faabf8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55776" y="404664"/>
            <a:ext cx="47145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Задание 6. Игра «Четвертый лишний».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img-7.photosight.ru/0fa/6350853_large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259632" y="1052736"/>
            <a:ext cx="3024336" cy="2016224"/>
          </a:xfrm>
          <a:prstGeom prst="rect">
            <a:avLst/>
          </a:prstGeom>
          <a:noFill/>
        </p:spPr>
      </p:pic>
      <p:pic>
        <p:nvPicPr>
          <p:cNvPr id="5" name="Picture 2" descr="https://mnogo-krolikov.ru/wp-content/uploads/2017/09/lebed_shipun_8_2014240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788024" y="1052736"/>
            <a:ext cx="3168352" cy="2112235"/>
          </a:xfrm>
          <a:prstGeom prst="rect">
            <a:avLst/>
          </a:prstGeom>
          <a:noFill/>
        </p:spPr>
      </p:pic>
      <p:pic>
        <p:nvPicPr>
          <p:cNvPr id="6" name="Picture 4" descr="http://www.birds.kz/photos/0001/003/00010118104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259632" y="3717032"/>
            <a:ext cx="3096344" cy="2106234"/>
          </a:xfrm>
          <a:prstGeom prst="rect">
            <a:avLst/>
          </a:prstGeom>
          <a:noFill/>
        </p:spPr>
      </p:pic>
      <p:pic>
        <p:nvPicPr>
          <p:cNvPr id="7" name="Picture 3" descr="http://35photo.ru/photos_temp/sizes/429/2149857_800n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788024" y="3717032"/>
            <a:ext cx="3168352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2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4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5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7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ds05.infourok.ru/uploads/ex/0b2a/000c0591-b78cf6ec/hello_html_m6faabf8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6" descr="http://youractive.ru/wp-content/gallery/vorobej-na-foto/thumbs/thumbs_vorobey-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71600" y="836712"/>
            <a:ext cx="3168352" cy="2112236"/>
          </a:xfrm>
          <a:prstGeom prst="rect">
            <a:avLst/>
          </a:prstGeom>
          <a:noFill/>
        </p:spPr>
      </p:pic>
      <p:pic>
        <p:nvPicPr>
          <p:cNvPr id="4" name="Picture 4" descr="http://img-9.photosight.ru/fdd/5328398_large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043608" y="3501008"/>
            <a:ext cx="3353612" cy="2376264"/>
          </a:xfrm>
          <a:prstGeom prst="rect">
            <a:avLst/>
          </a:prstGeom>
          <a:noFill/>
        </p:spPr>
      </p:pic>
      <p:pic>
        <p:nvPicPr>
          <p:cNvPr id="5" name="Picture 3" descr="https://ds04.infourok.ru/uploads/ex/08c1/0006e690-64b9634d/img15.jpg"/>
          <p:cNvPicPr>
            <a:picLocks noChangeAspect="1" noChangeArrowheads="1"/>
          </p:cNvPicPr>
          <p:nvPr/>
        </p:nvPicPr>
        <p:blipFill>
          <a:blip r:embed="rId6" cstate="screen"/>
          <a:srcRect l="17555" r="13820" b="6372"/>
          <a:stretch>
            <a:fillRect/>
          </a:stretch>
        </p:blipFill>
        <p:spPr bwMode="auto">
          <a:xfrm>
            <a:off x="5004048" y="3501008"/>
            <a:ext cx="3312368" cy="2448272"/>
          </a:xfrm>
          <a:prstGeom prst="rect">
            <a:avLst/>
          </a:prstGeom>
          <a:noFill/>
        </p:spPr>
      </p:pic>
      <p:pic>
        <p:nvPicPr>
          <p:cNvPr id="6" name="Picture 2" descr="https://selok.info/wp-content/uploads/2017/07/dikie-golubi-300x172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644009" y="836712"/>
            <a:ext cx="3384376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0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ds05.infourok.ru/uploads/ex/0b2a/000c0591-b78cf6ec/hello_html_m6faabf8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23728" y="404664"/>
            <a:ext cx="49165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Задание 7. Нарисуйте перелётную птицу,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которая больше всех вам нравится.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s://bash.birds-konkurs.ru/upload/iblock/55b/img_5087_1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5" y="1196752"/>
            <a:ext cx="3600400" cy="2632792"/>
          </a:xfrm>
          <a:prstGeom prst="rect">
            <a:avLst/>
          </a:prstGeom>
          <a:noFill/>
        </p:spPr>
      </p:pic>
      <p:pic>
        <p:nvPicPr>
          <p:cNvPr id="23556" name="Picture 4" descr="https://im0-tub-ru.yandex.net/i?id=821edd5e52328f09804a1659eb8130b6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196752"/>
            <a:ext cx="3744416" cy="2640563"/>
          </a:xfrm>
          <a:prstGeom prst="rect">
            <a:avLst/>
          </a:prstGeom>
          <a:noFill/>
        </p:spPr>
      </p:pic>
      <p:pic>
        <p:nvPicPr>
          <p:cNvPr id="23558" name="Picture 6" descr="https://cs1.clodo.ru/v1/CLODO_d91c9134e75c9ddda296d624614f75d0/upload-9757a5486dd072a4bf22fa412c77a612/iblock/fc1/fc1c6aa5f48700ce58662c37da0ff8bc/yambaeva-kira-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4005064"/>
            <a:ext cx="3548336" cy="2427062"/>
          </a:xfrm>
          <a:prstGeom prst="rect">
            <a:avLst/>
          </a:prstGeom>
          <a:noFill/>
        </p:spPr>
      </p:pic>
      <p:pic>
        <p:nvPicPr>
          <p:cNvPr id="23560" name="Picture 8" descr="https://bash.birds-konkurs.ru/upload/iblock/044/20200205_104503_1_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3933056"/>
            <a:ext cx="3320819" cy="24906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5.infourok.ru/uploads/ex/0b2a/000c0591-b78cf6ec/hello_html_m6faabf8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 descr="https://ds05.infourok.ru/uploads/ex/06cd/0012df04-b14be6eb/img1.jpg"/>
          <p:cNvPicPr>
            <a:picLocks noChangeAspect="1" noChangeArrowheads="1"/>
          </p:cNvPicPr>
          <p:nvPr/>
        </p:nvPicPr>
        <p:blipFill>
          <a:blip r:embed="rId3" cstate="print"/>
          <a:srcRect l="22837" t="8400" r="19676" b="3401"/>
          <a:stretch>
            <a:fillRect/>
          </a:stretch>
        </p:blipFill>
        <p:spPr bwMode="auto">
          <a:xfrm>
            <a:off x="755576" y="1124744"/>
            <a:ext cx="3191497" cy="432048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067944" y="1268760"/>
            <a:ext cx="453650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Молодцы! </a:t>
            </a: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 справились со всеми</a:t>
            </a: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заданиями злой колдуньи. Теперь </a:t>
            </a: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 птицы снова смогут летать. Они вернутся из теплых стран и  </a:t>
            </a: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будут радовать </a:t>
            </a: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 своим пением.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ds05.infourok.ru/uploads/ex/0b2a/000c0591-b78cf6ec/hello_html_m6faabf8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340" name="Picture 4" descr="https://ds05.infourok.ru/uploads/ex/06cd/0012df04-b14be6eb/img1.jpg"/>
          <p:cNvPicPr>
            <a:picLocks noChangeAspect="1" noChangeArrowheads="1"/>
          </p:cNvPicPr>
          <p:nvPr/>
        </p:nvPicPr>
        <p:blipFill>
          <a:blip r:embed="rId3" cstate="print"/>
          <a:srcRect l="22837" t="8400" r="19676" b="3401"/>
          <a:stretch>
            <a:fillRect/>
          </a:stretch>
        </p:blipFill>
        <p:spPr bwMode="auto">
          <a:xfrm>
            <a:off x="539552" y="980728"/>
            <a:ext cx="3191497" cy="4320480"/>
          </a:xfrm>
          <a:prstGeom prst="rect">
            <a:avLst/>
          </a:prstGeom>
          <a:noFill/>
        </p:spPr>
      </p:pic>
      <p:pic>
        <p:nvPicPr>
          <p:cNvPr id="14342" name="Picture 6" descr="https://img1.liveinternet.ru/images/attach/b/4/104/131/104131069_large_RO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908720"/>
            <a:ext cx="4608512" cy="439248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139952" y="1196752"/>
            <a:ext cx="388843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Здравствуйте, девочки и мальчики! Пишет вам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Старичок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лесовичек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 В моем лесном царстве случилась беда – тихо в лесу, не слышны голоса птиц. Слышал я, что и на озерах, и в городах нет птиц.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Злая колдунья лишила птиц возможности летать. И птицы не могут вернуться на родину. Чтобы птицы могли вернуться и приступить к весенним хлопотам, необходимо выполнить 7 заданий злой колдуньи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           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               Удачи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вам!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5696" y="332656"/>
            <a:ext cx="5496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Прочитайте письмо от Старичка -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лесовичка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ds05.infourok.ru/uploads/ex/0b2a/000c0591-b78cf6ec/hello_html_m6faabf8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59832" y="332656"/>
            <a:ext cx="30379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Задание 1. Найди домик.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4" name="Picture 4" descr="https://cdn1.ozone.ru/multimedia/10193115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564904"/>
            <a:ext cx="1656184" cy="1800200"/>
          </a:xfrm>
          <a:prstGeom prst="rect">
            <a:avLst/>
          </a:prstGeom>
          <a:noFill/>
        </p:spPr>
      </p:pic>
      <p:pic>
        <p:nvPicPr>
          <p:cNvPr id="15366" name="Picture 6" descr="https://www.cashadvance6online.com/data/archive/img/2572676874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4509120"/>
            <a:ext cx="2496277" cy="1872208"/>
          </a:xfrm>
          <a:prstGeom prst="rect">
            <a:avLst/>
          </a:prstGeom>
          <a:noFill/>
        </p:spPr>
      </p:pic>
      <p:pic>
        <p:nvPicPr>
          <p:cNvPr id="15368" name="Picture 8" descr="https://otvet.imgsmail.ru/download/35845086_2f11a50462a57045137b555d5d01f502_8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836712"/>
            <a:ext cx="2304256" cy="1584176"/>
          </a:xfrm>
          <a:prstGeom prst="rect">
            <a:avLst/>
          </a:prstGeom>
          <a:noFill/>
        </p:spPr>
      </p:pic>
      <p:pic>
        <p:nvPicPr>
          <p:cNvPr id="15370" name="Picture 10" descr="https://warbler.ru/wp-content/uploads/2017/03/img_1.jpg"/>
          <p:cNvPicPr>
            <a:picLocks noChangeAspect="1" noChangeArrowheads="1"/>
          </p:cNvPicPr>
          <p:nvPr/>
        </p:nvPicPr>
        <p:blipFill>
          <a:blip r:embed="rId6" cstate="print"/>
          <a:srcRect l="24087" b="11962"/>
          <a:stretch>
            <a:fillRect/>
          </a:stretch>
        </p:blipFill>
        <p:spPr bwMode="auto">
          <a:xfrm>
            <a:off x="5868144" y="4581128"/>
            <a:ext cx="2304256" cy="1872208"/>
          </a:xfrm>
          <a:prstGeom prst="rect">
            <a:avLst/>
          </a:prstGeom>
          <a:noFill/>
        </p:spPr>
      </p:pic>
      <p:pic>
        <p:nvPicPr>
          <p:cNvPr id="15372" name="Picture 12" descr="https://im0-tub-ru.yandex.net/i?id=fb3e7c17d44ce71cda7f06af08df2df6-l&amp;ref=rim&amp;n=13&amp;w=768&amp;h=76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5796136" y="836712"/>
            <a:ext cx="2088232" cy="1809801"/>
          </a:xfrm>
          <a:prstGeom prst="rect">
            <a:avLst/>
          </a:prstGeom>
          <a:noFill/>
        </p:spPr>
      </p:pic>
      <p:pic>
        <p:nvPicPr>
          <p:cNvPr id="15374" name="Picture 14" descr="http://irkipedia.ru/sites/default/files/171voronok_ili_gorodskaya_lastochk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0152" y="2708920"/>
            <a:ext cx="1944216" cy="1916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701 0.00462 L -0.35052 0.2356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-2.59259E-6 L -0.29131 0.22038 " pathEditMode="relative" ptsTypes="AA">
                                      <p:cBhvr>
                                        <p:cTn id="10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22 -0.05255 L -0.2599 -0.52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" y="-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ds05.infourok.ru/uploads/ex/0b2a/000c0591-b78cf6ec/hello_html_m6faabf8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131840" y="404664"/>
            <a:ext cx="28183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Задание 2. Найди стаю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4" descr="https://ds04.infourok.ru/uploads/ex/069a/0018e5c9-ebfa6e1d/img10.jpg"/>
          <p:cNvPicPr>
            <a:picLocks noChangeAspect="1" noChangeArrowheads="1"/>
          </p:cNvPicPr>
          <p:nvPr/>
        </p:nvPicPr>
        <p:blipFill>
          <a:blip r:embed="rId3" cstate="print"/>
          <a:srcRect t="1050" r="50388" b="49601"/>
          <a:stretch>
            <a:fillRect/>
          </a:stretch>
        </p:blipFill>
        <p:spPr bwMode="auto">
          <a:xfrm>
            <a:off x="611560" y="1052736"/>
            <a:ext cx="1656184" cy="1557887"/>
          </a:xfrm>
          <a:prstGeom prst="rect">
            <a:avLst/>
          </a:prstGeom>
          <a:noFill/>
        </p:spPr>
      </p:pic>
      <p:pic>
        <p:nvPicPr>
          <p:cNvPr id="16390" name="Picture 6" descr="https://ds04.infourok.ru/uploads/ex/069a/0018e5c9-ebfa6e1d/img10.jpg"/>
          <p:cNvPicPr>
            <a:picLocks noChangeAspect="1" noChangeArrowheads="1"/>
          </p:cNvPicPr>
          <p:nvPr/>
        </p:nvPicPr>
        <p:blipFill>
          <a:blip r:embed="rId3" cstate="print"/>
          <a:srcRect l="50399" b="50000"/>
          <a:stretch>
            <a:fillRect/>
          </a:stretch>
        </p:blipFill>
        <p:spPr bwMode="auto">
          <a:xfrm>
            <a:off x="2555776" y="1124744"/>
            <a:ext cx="2190610" cy="1656184"/>
          </a:xfrm>
          <a:prstGeom prst="rect">
            <a:avLst/>
          </a:prstGeom>
          <a:noFill/>
        </p:spPr>
      </p:pic>
      <p:pic>
        <p:nvPicPr>
          <p:cNvPr id="16392" name="Picture 8" descr="https://ds04.infourok.ru/uploads/ex/069a/0018e5c9-ebfa6e1d/img10.jpg"/>
          <p:cNvPicPr>
            <a:picLocks noChangeAspect="1" noChangeArrowheads="1"/>
          </p:cNvPicPr>
          <p:nvPr/>
        </p:nvPicPr>
        <p:blipFill>
          <a:blip r:embed="rId3" cstate="print"/>
          <a:srcRect l="50399" t="51449"/>
          <a:stretch>
            <a:fillRect/>
          </a:stretch>
        </p:blipFill>
        <p:spPr bwMode="auto">
          <a:xfrm>
            <a:off x="4572000" y="1340768"/>
            <a:ext cx="1961741" cy="1440160"/>
          </a:xfrm>
          <a:prstGeom prst="rect">
            <a:avLst/>
          </a:prstGeom>
          <a:noFill/>
        </p:spPr>
      </p:pic>
      <p:pic>
        <p:nvPicPr>
          <p:cNvPr id="16394" name="Picture 10" descr="https://ds04.infourok.ru/uploads/ex/069a/0018e5c9-ebfa6e1d/img10.jpg"/>
          <p:cNvPicPr>
            <a:picLocks noChangeAspect="1" noChangeArrowheads="1"/>
          </p:cNvPicPr>
          <p:nvPr/>
        </p:nvPicPr>
        <p:blipFill>
          <a:blip r:embed="rId3" cstate="print"/>
          <a:srcRect t="51449" r="50388"/>
          <a:stretch>
            <a:fillRect/>
          </a:stretch>
        </p:blipFill>
        <p:spPr bwMode="auto">
          <a:xfrm>
            <a:off x="6660232" y="1196752"/>
            <a:ext cx="1985670" cy="1457401"/>
          </a:xfrm>
          <a:prstGeom prst="rect">
            <a:avLst/>
          </a:prstGeom>
          <a:noFill/>
        </p:spPr>
      </p:pic>
      <p:pic>
        <p:nvPicPr>
          <p:cNvPr id="16396" name="Picture 12" descr="http://www.moorhen.me.uk/imgofday/2013/20130630_df1_20130519_1207_438-440%203%20mallard%20ducks%20in%20flight%20(female%20between%202%20males)%205-7%20of%209%20(arbitrary%20montage)(r+mb%20id@102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573016"/>
            <a:ext cx="2140072" cy="1817313"/>
          </a:xfrm>
          <a:prstGeom prst="rect">
            <a:avLst/>
          </a:prstGeom>
          <a:noFill/>
        </p:spPr>
      </p:pic>
      <p:pic>
        <p:nvPicPr>
          <p:cNvPr id="16398" name="Picture 14" descr="https://mishka-knizhka.ru/wp-content/uploads/2019/08/opornye-kartinki-dlja-peresskaza-27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4437112"/>
            <a:ext cx="2129780" cy="1872208"/>
          </a:xfrm>
          <a:prstGeom prst="rect">
            <a:avLst/>
          </a:prstGeom>
          <a:noFill/>
        </p:spPr>
      </p:pic>
      <p:pic>
        <p:nvPicPr>
          <p:cNvPr id="16400" name="Picture 16" descr="https://img1.liveinternet.ru/images/attach/c/2/69/547/69547759_Blo900Greylag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3645024"/>
            <a:ext cx="2193478" cy="1872207"/>
          </a:xfrm>
          <a:prstGeom prst="rect">
            <a:avLst/>
          </a:prstGeom>
          <a:noFill/>
        </p:spPr>
      </p:pic>
      <p:pic>
        <p:nvPicPr>
          <p:cNvPr id="16402" name="Picture 18" descr="https://images11.popmeh.ru/upload/gallery/dd4/dd4896ef9addb5d04e8e4f1235d0d8c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0232" y="4653136"/>
            <a:ext cx="2168711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22222E-6 L 0.70209 -0.206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" y="-1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L 0.22222 -0.3148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" y="-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33333E-6 L -0.44098 -0.19954 " pathEditMode="relative" ptsTypes="AA">
                                      <p:cBhvr>
                                        <p:cTn id="14" dur="20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1.85185E-6 L -0.43351 -0.33588 " pathEditMode="relative" ptsTypes="AA">
                                      <p:cBhvr>
                                        <p:cTn id="18" dur="20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ds05.infourok.ru/uploads/ex/0b2a/000c0591-b78cf6ec/hello_html_m6faabf8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987824" y="476672"/>
            <a:ext cx="34403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Задание 3. Отгадай загадки.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35696" y="1340768"/>
            <a:ext cx="2387833" cy="12890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Чёрный, проворный,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​</a:t>
            </a:r>
          </a:p>
          <a:p>
            <a:pPr fontAlgn="base"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Кричит: 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Крак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!»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​</a:t>
            </a:r>
          </a:p>
          <a:p>
            <a:pPr fontAlgn="base"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Червякам враг.​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5148064" y="980728"/>
            <a:ext cx="2664296" cy="2376264"/>
            <a:chOff x="5364088" y="1196752"/>
            <a:chExt cx="2324346" cy="2025516"/>
          </a:xfrm>
        </p:grpSpPr>
        <p:pic>
          <p:nvPicPr>
            <p:cNvPr id="6" name="Рисунок 5" descr="Без имени-1.png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5364088" y="1196752"/>
              <a:ext cx="2324346" cy="1638229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868144" y="2852936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Грач</a:t>
              </a:r>
              <a:endParaRPr lang="ru-RU" b="1" dirty="0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1403648" y="3140968"/>
            <a:ext cx="3058958" cy="2880320"/>
            <a:chOff x="1115617" y="3068960"/>
            <a:chExt cx="2626909" cy="2457564"/>
          </a:xfrm>
        </p:grpSpPr>
        <p:pic>
          <p:nvPicPr>
            <p:cNvPr id="9" name="Picture 3" descr="https://ds04.infourok.ru/uploads/ex/08c1/0006e690-64b9634d/img15.jpg"/>
            <p:cNvPicPr>
              <a:picLocks noChangeAspect="1" noChangeArrowheads="1"/>
            </p:cNvPicPr>
            <p:nvPr/>
          </p:nvPicPr>
          <p:blipFill>
            <a:blip r:embed="rId4" cstate="screen"/>
            <a:srcRect l="17555" r="13820" b="6372"/>
            <a:stretch>
              <a:fillRect/>
            </a:stretch>
          </p:blipFill>
          <p:spPr bwMode="auto">
            <a:xfrm>
              <a:off x="1115617" y="3068960"/>
              <a:ext cx="2626909" cy="2016000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1691680" y="5157192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00B050"/>
                  </a:solidFill>
                </a:rPr>
                <a:t>Скворец</a:t>
              </a:r>
              <a:endParaRPr lang="ru-RU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5076056" y="3717032"/>
            <a:ext cx="2664296" cy="1289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шесте дворец,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 дворце певец, 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зовут его …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ds05.infourok.ru/uploads/ex/0b2a/000c0591-b78cf6ec/hello_html_m6faabf8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27584" y="764704"/>
            <a:ext cx="3654152" cy="1704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Кто без нот и без свирели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Лучше всех выводит трели,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Голосистее, нежней?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Кто же это? …</a:t>
            </a:r>
          </a:p>
        </p:txBody>
      </p:sp>
      <p:pic>
        <p:nvPicPr>
          <p:cNvPr id="4" name="Picture 3" descr="http://35photo.ru/photos_temp/sizes/429/2149857_800n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4008" y="476672"/>
            <a:ext cx="2738440" cy="208823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508104" y="2636912"/>
            <a:ext cx="1028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Соловей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4048" y="3573016"/>
            <a:ext cx="29523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Птица белая как снег.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Птица, что красивей всех,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Выгибает грозно шею.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Назови ее скорее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1403648" y="3501008"/>
            <a:ext cx="3048000" cy="2457564"/>
            <a:chOff x="971600" y="2564904"/>
            <a:chExt cx="3048000" cy="2169532"/>
          </a:xfrm>
        </p:grpSpPr>
        <p:pic>
          <p:nvPicPr>
            <p:cNvPr id="8" name="Picture 8" descr="https://i.ytimg.com/vi/_XlOHpBydG0/mqdefault.jp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971600" y="2564904"/>
              <a:ext cx="3048000" cy="1714500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1547664" y="4365104"/>
              <a:ext cx="1944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00B050"/>
                  </a:solidFill>
                </a:rPr>
                <a:t>Лебедь</a:t>
              </a:r>
              <a:endParaRPr lang="ru-RU" b="1" dirty="0">
                <a:solidFill>
                  <a:srgbClr val="00B05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ds05.infourok.ru/uploads/ex/0b2a/000c0591-b78cf6ec/hello_html_m6faabf8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11560" y="764704"/>
            <a:ext cx="35101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Высоко под облаками,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Над полями и лугами,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Словно выпорхнув спросонок, 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Песнь заводит. 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4860032" y="620688"/>
            <a:ext cx="2664296" cy="2313548"/>
            <a:chOff x="5220072" y="4509120"/>
            <a:chExt cx="2664296" cy="2313548"/>
          </a:xfrm>
        </p:grpSpPr>
        <p:pic>
          <p:nvPicPr>
            <p:cNvPr id="5" name="Picture 10" descr="http://carolinabirds.org/People/WhiteIanSM/Lark,_Short-clawed_IanWhite.jp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5220072" y="4509120"/>
              <a:ext cx="2664296" cy="1998222"/>
            </a:xfrm>
            <a:prstGeom prst="rect">
              <a:avLst/>
            </a:prstGeom>
            <a:noFill/>
          </p:spPr>
        </p:pic>
        <p:sp>
          <p:nvSpPr>
            <p:cNvPr id="6" name="TextBox 5"/>
            <p:cNvSpPr txBox="1"/>
            <p:nvPr/>
          </p:nvSpPr>
          <p:spPr>
            <a:xfrm>
              <a:off x="5580112" y="6453336"/>
              <a:ext cx="2016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00B050"/>
                  </a:solidFill>
                </a:rPr>
                <a:t>Жаворонок</a:t>
              </a:r>
              <a:endParaRPr lang="ru-RU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1619672" y="3284984"/>
            <a:ext cx="2736304" cy="2601580"/>
            <a:chOff x="5292080" y="4149080"/>
            <a:chExt cx="1966779" cy="2241540"/>
          </a:xfrm>
        </p:grpSpPr>
        <p:pic>
          <p:nvPicPr>
            <p:cNvPr id="8" name="Picture 9" descr="https://cdn.pixabay.com/photo/2018/06/05/05/06/heron-3454804__340.jpg"/>
            <p:cNvPicPr>
              <a:picLocks noChangeAspect="1" noChangeArrowheads="1"/>
            </p:cNvPicPr>
            <p:nvPr/>
          </p:nvPicPr>
          <p:blipFill>
            <a:blip r:embed="rId4" cstate="screen"/>
            <a:srcRect l="28220" b="-2281"/>
            <a:stretch>
              <a:fillRect/>
            </a:stretch>
          </p:blipFill>
          <p:spPr bwMode="auto">
            <a:xfrm>
              <a:off x="5292080" y="4149080"/>
              <a:ext cx="1966779" cy="1872000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5364088" y="6021288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00B050"/>
                  </a:solidFill>
                  <a:latin typeface="Comic Sans MS" pitchFamily="66" charset="0"/>
                </a:rPr>
                <a:t>Цапля</a:t>
              </a:r>
              <a:endParaRPr lang="ru-RU" b="1" dirty="0">
                <a:solidFill>
                  <a:srgbClr val="00B050"/>
                </a:solidFill>
                <a:latin typeface="Comic Sans MS" pitchFamily="66" charset="0"/>
              </a:endParaRP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4572000" y="3573016"/>
            <a:ext cx="34563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Вдоль по берегу гуляет.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лягушек нападает.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носу повисла капля,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зовется птица…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ds05.infourok.ru/uploads/ex/0b2a/000c0591-b78cf6ec/hello_html_m6faabf8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27584" y="836712"/>
            <a:ext cx="35283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проворна, легкокрыла,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Хвост раздвоен, словно вилы.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я летаю низко, значит, 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Дождик где-то близко.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4788024" y="476672"/>
            <a:ext cx="2808312" cy="2664296"/>
            <a:chOff x="4788024" y="476672"/>
            <a:chExt cx="2170653" cy="2097524"/>
          </a:xfrm>
        </p:grpSpPr>
        <p:pic>
          <p:nvPicPr>
            <p:cNvPr id="5" name="Picture 3" descr="http://nickvorobey.com/Gallery/Barn-Swallow/06_DSC5030_Barn_Swallow_flight_mode_46pc.jpg"/>
            <p:cNvPicPr>
              <a:picLocks noChangeAspect="1" noChangeArrowheads="1"/>
            </p:cNvPicPr>
            <p:nvPr/>
          </p:nvPicPr>
          <p:blipFill>
            <a:blip r:embed="rId3" cstate="screen"/>
            <a:srcRect l="21657" b="2644"/>
            <a:stretch>
              <a:fillRect/>
            </a:stretch>
          </p:blipFill>
          <p:spPr bwMode="auto">
            <a:xfrm>
              <a:off x="4788024" y="476672"/>
              <a:ext cx="2170653" cy="1800200"/>
            </a:xfrm>
            <a:prstGeom prst="rect">
              <a:avLst/>
            </a:prstGeom>
            <a:noFill/>
          </p:spPr>
        </p:pic>
        <p:sp>
          <p:nvSpPr>
            <p:cNvPr id="6" name="TextBox 5"/>
            <p:cNvSpPr txBox="1"/>
            <p:nvPr/>
          </p:nvSpPr>
          <p:spPr>
            <a:xfrm>
              <a:off x="5076056" y="2204864"/>
              <a:ext cx="16561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00B050"/>
                  </a:solidFill>
                </a:rPr>
                <a:t>Ласточка</a:t>
              </a:r>
              <a:endParaRPr lang="ru-RU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1331640" y="3212976"/>
            <a:ext cx="2952328" cy="2808312"/>
            <a:chOff x="1331640" y="2492896"/>
            <a:chExt cx="2520279" cy="2313548"/>
          </a:xfrm>
        </p:grpSpPr>
        <p:pic>
          <p:nvPicPr>
            <p:cNvPr id="8" name="Picture 6" descr="https://i.ytimg.com/vi/jIdoDXumY18/hqdefault.jp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1331640" y="2492896"/>
              <a:ext cx="2520279" cy="1890210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1691680" y="4437112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00B050"/>
                  </a:solidFill>
                </a:rPr>
                <a:t>Кукушка</a:t>
              </a:r>
              <a:endParaRPr lang="ru-RU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4860032" y="3573016"/>
            <a:ext cx="34563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Жить чужим птенцам мешают,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своих они бросают.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в лесу возле опушки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Счёт годам ведут…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ds05.infourok.ru/uploads/ex/0b2a/000c0591-b78cf6ec/hello_html_m6faabf8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51720" y="476672"/>
            <a:ext cx="49491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Задание 4. Выполните физкультминутку.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1268760"/>
            <a:ext cx="3744416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Ласточки летели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(бегать по кругу и махать руками)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 люди глядели.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(руки биноклем возле глаз)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Ласточки садились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(присесть)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 люди дивились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(подняться и развести руки в стороны)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Сели посидели.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(присесть)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Взвились, полетели.</a:t>
            </a:r>
          </a:p>
          <a:p>
            <a:endParaRPr lang="ru-RU" dirty="0"/>
          </a:p>
        </p:txBody>
      </p:sp>
      <p:pic>
        <p:nvPicPr>
          <p:cNvPr id="19458" name="Picture 2" descr="https://ds04.infourok.ru/uploads/ex/0f86/0005b4d5-019ee13b/7/img3.jpg"/>
          <p:cNvPicPr>
            <a:picLocks noChangeAspect="1" noChangeArrowheads="1"/>
          </p:cNvPicPr>
          <p:nvPr/>
        </p:nvPicPr>
        <p:blipFill>
          <a:blip r:embed="rId3" cstate="print"/>
          <a:srcRect t="33803" b="7042"/>
          <a:stretch>
            <a:fillRect/>
          </a:stretch>
        </p:blipFill>
        <p:spPr bwMode="auto">
          <a:xfrm>
            <a:off x="4499992" y="1844824"/>
            <a:ext cx="4176464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412</Words>
  <Application>Microsoft Office PowerPoint</Application>
  <PresentationFormat>Экран (4:3)</PresentationFormat>
  <Paragraphs>79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15</cp:revision>
  <dcterms:created xsi:type="dcterms:W3CDTF">2021-04-12T10:32:38Z</dcterms:created>
  <dcterms:modified xsi:type="dcterms:W3CDTF">2021-04-12T12:54:39Z</dcterms:modified>
</cp:coreProperties>
</file>