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707C0-7A7E-441F-AE92-FE06699C7BD3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D6640-9B30-4932-934A-28B22514C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3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6640-9B30-4932-934A-28B22514C68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0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6640-9B30-4932-934A-28B22514C68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5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47FF-C4CC-4FF0-8C7A-63F6831BF89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20E-434B-4E0B-825B-611516CFC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9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47FF-C4CC-4FF0-8C7A-63F6831BF89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20E-434B-4E0B-825B-611516CFC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7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47FF-C4CC-4FF0-8C7A-63F6831BF89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20E-434B-4E0B-825B-611516CFC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5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47FF-C4CC-4FF0-8C7A-63F6831BF89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20E-434B-4E0B-825B-611516CFC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7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47FF-C4CC-4FF0-8C7A-63F6831BF89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20E-434B-4E0B-825B-611516CFC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3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47FF-C4CC-4FF0-8C7A-63F6831BF89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20E-434B-4E0B-825B-611516CFC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9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47FF-C4CC-4FF0-8C7A-63F6831BF89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20E-434B-4E0B-825B-611516CFC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1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47FF-C4CC-4FF0-8C7A-63F6831BF89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20E-434B-4E0B-825B-611516CFC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6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47FF-C4CC-4FF0-8C7A-63F6831BF89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20E-434B-4E0B-825B-611516CFC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4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47FF-C4CC-4FF0-8C7A-63F6831BF89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20E-434B-4E0B-825B-611516CFC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4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47FF-C4CC-4FF0-8C7A-63F6831BF89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20E-434B-4E0B-825B-611516CFC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7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47FF-C4CC-4FF0-8C7A-63F6831BF89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B20E-434B-4E0B-825B-611516CFC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8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0841158_36-p-priyatnii-fon-dlya-prezentatsi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83640" y="132346"/>
            <a:ext cx="7824717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7749" y="2299492"/>
            <a:ext cx="6096000" cy="12116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ФЦКМ в средней группе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«ПТИЦЫ – НАШИ ДРУЗЬЯ»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5749" y="5257800"/>
            <a:ext cx="6096000" cy="13044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 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Васильева Анна Александровна,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8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0841158_36-p-priyatnii-fon-dlya-prezentatsi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96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0841158_36-p-priyatnii-fon-dlya-prezentatsi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9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0841158_36-p-priyatnii-fon-dlya-prezentatsi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3047" y="131644"/>
            <a:ext cx="334996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на елке, на суку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Счет ведет: «ку-ку, ку-ку?»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(Кукушка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57400" y="1274165"/>
            <a:ext cx="308155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Посмотрите на балкон: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с утра воркует тут.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 птица — почтальон,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Пролетит любой маршрут.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(Голубь)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3047" y="3747129"/>
            <a:ext cx="297691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пернатый сел на сук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колотит: тук-тук-тук!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Ищет пищу под корой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голодною порой.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(Дятел)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ds02.infourok.ru/uploads/ex/02df/0003854e-41ee1898/hello_html_m2499ef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08" y="85702"/>
            <a:ext cx="4897926" cy="27494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clipart-best.com/img/woodpecker/woodpecker-clip-art-2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11"/>
          <a:stretch/>
        </p:blipFill>
        <p:spPr bwMode="auto">
          <a:xfrm>
            <a:off x="3229966" y="3200307"/>
            <a:ext cx="3907814" cy="35528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pngicon.ru/file/uploads/golu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685" y="3225071"/>
            <a:ext cx="3342268" cy="35281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0841158_36-p-priyatnii-fon-dlya-prezentatsi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726" y="28643"/>
            <a:ext cx="407613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небе кружит ночью длинной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Самый крупный, самый сильный.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большой семьи совиной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Крючконосый хищный…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(Филин)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4127" y="0"/>
            <a:ext cx="307984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Чёрный, темноты темней,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Нету птиц, его умней.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высокой ели – вон он.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– старый, мудрый…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(Ворон)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73971" y="230188"/>
            <a:ext cx="29160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шесте — дворец,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дворце — певец.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(Скворец)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printonic.ru/uploads/images/2016/03/14/img_56e65de64c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3" y="1958930"/>
            <a:ext cx="2867499" cy="39884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lipart-best.com/img/crow/crow-clip-art-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36" y="2027170"/>
            <a:ext cx="3353836" cy="290840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cdn.pixabay.com/photo/2017/01/20/08/39/bird-1994265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3124" y="2055813"/>
            <a:ext cx="4242739" cy="28273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92025" y="5248326"/>
            <a:ext cx="8563838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Каких птиц вы отгадали? (скворец, ворон, филин, голубь, дятел, кукушка).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их называют всех вместе? (Птицы)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Молодцы! Где живут эти птицы? (В лесу).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0841158_36-p-priyatnii-fon-dlya-prezentatsi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1966" y="0"/>
            <a:ext cx="6096000" cy="63658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Игра: «Найти общее слово»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Лось, лиса, медведь,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рысь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волк.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(звери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Муха, бабочка, кузнечик,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муравей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комар.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(Насекомые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</a:pPr>
            <a:endPara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Береза, ель, сосна, дуб.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Деревья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Ромашка, василек,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клевер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одуванчик.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Цветы).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img2.freepng.ru/20180817/vgu/kisspng-moose-black-elk-wilderness-white-tailed-deer-red-d-5b770356eb0610.3613481115345262949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88" y="47867"/>
            <a:ext cx="1634326" cy="16706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banner2.cleanpng.com/20180816/hhs/kisspng-red-fox-portable-network-graphics-animal-computer-5b759f0e9bace7.93780107153443508663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12951" r="9935"/>
          <a:stretch/>
        </p:blipFill>
        <p:spPr bwMode="auto">
          <a:xfrm>
            <a:off x="5470257" y="168401"/>
            <a:ext cx="1276505" cy="15622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0-tub-ru.yandex.net/i?id=fcc594f2278481d69d68f5cdc637427f&amp;ref=rim&amp;n=33&amp;w=155&amp;h=15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r="10591"/>
          <a:stretch/>
        </p:blipFill>
        <p:spPr bwMode="auto">
          <a:xfrm>
            <a:off x="7009983" y="109545"/>
            <a:ext cx="1311638" cy="16356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dc8606a4ba02262c8edd807439a234dd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104" y="128761"/>
            <a:ext cx="1812543" cy="15884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rot.info/uploads/posts/2020-01/1579548432_2-p-belie-foni-s-volkami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208" y="102219"/>
            <a:ext cx="1556063" cy="16150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ng.rinvik.ru/files/narisovannaya-muha-risunok-vid-sverh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73" y="1731567"/>
            <a:ext cx="1633774" cy="16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4.bp.blogspot.com/-AOVtXXo11_s/WNUAYGKnA8I/AAAAAAAAE00/mEx8yogzxn4_ElyB_wmA7_YR05Dgzu_ygCEw/s1600/clipart-babochka_1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3900" y="1851735"/>
            <a:ext cx="1430134" cy="140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ww.pinclipart.com/picdir/big/371-3713032_grasshopper-clipart-without-background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78" y="1817026"/>
            <a:ext cx="3068825" cy="144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creazilla-cache.fra1.digitaloceanspaces.com/bd827e3e6960c2ffef1d242fa57a4d4f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95" y="1900826"/>
            <a:ext cx="1740414" cy="13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img2.freepng.ru/20180810/ucq/kisspng-pest-control-mosquito-control-yellow-fever-mosquit-mosquito-transparent-images-png-png-mart-5b6e3351a30c11.92980348153394875366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9862" r="5576" b="7548"/>
          <a:stretch/>
        </p:blipFill>
        <p:spPr bwMode="auto">
          <a:xfrm>
            <a:off x="9677898" y="2016295"/>
            <a:ext cx="2470557" cy="12171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printonic.ru/uploads/images/2016/04/04/img_5702b2c01a57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93" y="3450423"/>
            <a:ext cx="1502722" cy="15409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png.pngtree.com/back_origin_pic/04/33/20/23a4e3694f2daec2556a6bbb0932afc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901" y="3339120"/>
            <a:ext cx="1513680" cy="19582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pesochnizza.ru/wp-content/uploads/2017/07/sosna_derevo_shishki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67" y="3412487"/>
            <a:ext cx="2392564" cy="17095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www.5-nt.ru/Upload/images/002%20aUMgvai8tyw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764" y="3368345"/>
            <a:ext cx="1881118" cy="24128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i.pinimg.com/originals/a3/5c/23/a35c2359637735cf42459999b662556b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224" y="5078989"/>
            <a:ext cx="1990727" cy="16771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s://thumbs.dreamstime.com/b/%D0%BF%D1%83%D0%BA-%D0%B3%D0%BE-%D1%83%D0%B1%D1%8B%D1%85-cornflowers-4799353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19" y="5179512"/>
            <a:ext cx="1576628" cy="15766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img11.postila.ru/data/6d/b7/54/1b/6db7541bae91ab271cbba8d46c753e91feb536e46628befb4c386cc48fb3542b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11352" r="22061"/>
          <a:stretch/>
        </p:blipFill>
        <p:spPr bwMode="auto">
          <a:xfrm>
            <a:off x="2436623" y="5176493"/>
            <a:ext cx="2060783" cy="15796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s://img2.freepng.ru/20171216/7c1/dandelion-png-5a34de3e96edc8.4406700315134142066182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r="11905"/>
          <a:stretch/>
        </p:blipFill>
        <p:spPr bwMode="auto">
          <a:xfrm>
            <a:off x="8818364" y="5148710"/>
            <a:ext cx="1703716" cy="16074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1-01/1610841158_36-p-priyatnii-fon-dlya-prezentatsi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2440" y="80934"/>
            <a:ext cx="11787117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Игра: «Деление целого на части»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тобой разные птицы, ты узнаешь их? Назови.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(если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могут назвать, родитель помогает).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Теперь выделим у птички ее части тела. Какие ты видишь?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(голова, туловище, крылья, ноги, на голове клюв и глаза)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 просит ребенка в слух произносить части тела птицы и показывать их. Вспомнить, что у птиц есть оперение.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ребенок легко справляется с заданием, можно включить усложнение. Пусть малыш делит птицу на части и выкладывает палочки на столе: сколько частей — столько же и палочек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чем питаются птицы?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1.bp.blogspot.com/-199Bhpi8p-Y/XMXDTr_DL2I/AAAAAAAAANA/6o3lSPZqjUoNn21s7NIANNbN4YVUXDt_QCLcBGAs/s1600/%25D1%2581%25D0%25BA%25D0%25B2%25D0%25BE%25D1%2580%25D0%25B5%25D1%258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" y="2445934"/>
            <a:ext cx="3535829" cy="262992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02.infourok.ru/uploads/ex/1292/000248f9-5de158d9/1/img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t="23463" b="27885"/>
          <a:stretch/>
        </p:blipFill>
        <p:spPr bwMode="auto">
          <a:xfrm>
            <a:off x="3343370" y="3686700"/>
            <a:ext cx="7179284" cy="29453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animals-wd.com/wp-content/uploads/2017/11/%D9%83%D9%8A%D9%81-%D8%AA%D8%B7%D9%8A%D8%B1-%D8%A7%D9%84%D8%B7%D9%8A%D9%88%D8%B1-1024x8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t="6772" r="11301" b="8226"/>
          <a:stretch/>
        </p:blipFill>
        <p:spPr bwMode="auto">
          <a:xfrm flipH="1">
            <a:off x="9873498" y="2259071"/>
            <a:ext cx="2238934" cy="19410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0841158_36-p-priyatnii-fon-dlya-prezentatsi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9517" y="1101287"/>
            <a:ext cx="6096000" cy="49139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Физкультминутка «Птичка»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Птичка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летает,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Птичка порхает.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Плавно кружится,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ветку садится.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Ветку нагнули,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Птичку спугнули.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 взлетает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улетает.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libmir.com/i/30/266830/i_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82" y="1782323"/>
            <a:ext cx="55721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0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0841158_36-p-priyatnii-fon-dlya-prezentatsii-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269" y="40932"/>
            <a:ext cx="12191998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Игра: «Летает – не летает».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поиграем в веселую игру, в которой я буду называть слова и бросать вам мяч. Вы будете быстро возвращать мячик мне, и говорить летает предмет или не летает.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каких птиц в игре вы встретили? (грач, ворона, голубь, скворец)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drasler.ru/wp-content/uploads/2019/04/%D0%9A%D0%B0%D1%80%D1%82%D0%B8%D0%BD%D0%BA%D0%B0-%D0%BE%D0%B1%D0%BB%D0%B0%D0%BA%D0%BE-%D0%B4%D0%BB%D1%8F-%D0%B4%D0%B5%D1%82%D0%B5%D0%B9-%D0%BD%D0%B0-%D0%BF%D1%80%D0%BE%D0%B7%D1%80%D0%B0%D1%87%D0%BD%D0%BE%D0%BC-%D1%84%D0%BE%D0%BD%D0%B5-%D0%BF%D0%BE%D0%B4%D0%B1%D0%BE%D1%80%D0%BA%D0%B0-%D1%80%D0%B8%D1%81%D1%83%D0%BD%D0%BA%D0%BE%D0%B2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1" y="1899316"/>
            <a:ext cx="2595767" cy="15361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0-tub-ru.yandex.net/i?id=f94d77e364b3722fe20f67a6577a2163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74" y="1645612"/>
            <a:ext cx="1328809" cy="16941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clipart-best.com/img/crow/crow-clip-art-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83" y="1624121"/>
            <a:ext cx="1861739" cy="163260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roprikol.ru/wp-content/uploads/2019/08/kartinki-vorony-dlya-detej-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128" y="1624121"/>
            <a:ext cx="2154362" cy="163260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funforkids.ru/pictures/makaroni/makaroni04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525" y="1331472"/>
            <a:ext cx="1831072" cy="12933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i.pinimg.com/originals/77/37/27/77372760823a3d565eb6e0cb6060712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0" y="3814155"/>
            <a:ext cx="2789808" cy="20269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ds05.infourok.ru/uploads/ex/0e25/000b935c-f89711b7/hello_html_m2a7fae4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t="10700" r="11919" b="10184"/>
          <a:stretch/>
        </p:blipFill>
        <p:spPr bwMode="auto">
          <a:xfrm>
            <a:off x="3922742" y="3557761"/>
            <a:ext cx="2841674" cy="16569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pngicon.ru/file/uploads/babochk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979" y="3031944"/>
            <a:ext cx="1775768" cy="12417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i.pinimg.com/originals/ef/0c/05/ef0c05284cb0e2d1e214b38e4a731c5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70" y="3391660"/>
            <a:ext cx="1848255" cy="20377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pngicon.ru/file/uploads/golu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50" y="5429427"/>
            <a:ext cx="1303431" cy="13759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://i.mycdn.me/i?r=AzEPZsRbOZEKgBhR0XGMT1RkwPzVYWEr4kLAAOIBKHQeqqaKTM5SRkZCeTgDn6uOyic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049" y="4586936"/>
            <a:ext cx="2011850" cy="22523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https://clipart-best.com/img/birds/birds-clip-art-5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92" y="5483633"/>
            <a:ext cx="2006925" cy="14090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1842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0841158_36-p-priyatnii-fon-dlya-prezentatsii-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5138" y="365125"/>
            <a:ext cx="7235483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Дети, каких птиц вы сегодня запомнили?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Какая птица вам больше всего понравилась?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птицы кушают?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Какие части тела есть у птицы?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i.mycdn.me/i?r=AzEPZsRbOZEKgBhR0XGMT1RkU-isRtip4RSxy4S9hIeB16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3" y="3182975"/>
            <a:ext cx="3291204" cy="32912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g2.freepng.ru/20180420/cgw/kisspng-bird-stock-dove-african-collared-dove-perdix-partr-5ada1663497e18.8368426515242420193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509" y="111907"/>
            <a:ext cx="2662321" cy="26031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lipart-best.com/img/owl/owl-clip-art-2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83" y="2292349"/>
            <a:ext cx="3246532" cy="45656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3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0841158_36-p-priyatnii-fon-dlya-prezentatsi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4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480</Words>
  <Application>Microsoft Office PowerPoint</Application>
  <PresentationFormat>Широкоэкранный</PresentationFormat>
  <Paragraphs>78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14</cp:revision>
  <dcterms:created xsi:type="dcterms:W3CDTF">2021-04-14T14:27:05Z</dcterms:created>
  <dcterms:modified xsi:type="dcterms:W3CDTF">2021-04-15T08:08:42Z</dcterms:modified>
</cp:coreProperties>
</file>