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25/0002127c-c1043461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484784"/>
            <a:ext cx="6688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познавательному развитию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«Сравнение домашних и диких животных»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детей подготовительной группы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365104"/>
            <a:ext cx="32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89240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nepogodam.ru/wp-content/uploads/2019/06/Dikie_domash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3096344" cy="234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404664"/>
            <a:ext cx="63242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помогите Буратино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сравнить зайца и кролика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2530" name="Picture 2" descr="https://sun9-59.userapi.com/c846522/v846522988/96aea/N6igNGaCJ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2304256" cy="2235574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89a688cdf6eeb8ec2e3a88062001958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462501" cy="23042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51920" y="105273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Зайцы живут в лесу.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Зайцы питаются только растительной пищей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листьями, стеблями, корнями, корой молоденьких деревьев, плодами. Едят и грибы, но самое любимое лакомство – кора осины. Для зайцев она слаще сахара. Где лежит поваленное ветром дерево осины, кору зайцы сгрызут дочиста. Зубы у зайцев для этого подходящие.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Зубы у зайца большие, плоские – для питания, а не для нападения. А задние лапы намного больше передних. Заяц летом серый, а зимой белый. Он не копает нор и долго не может жить на одном месте. Зайцы крупнее, и у них длиннее лапы и уши. Зайчата рождаются зрячими, покрытыми шерстью.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797152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Кролики имеют разнообразную окраску. Кролик норы копает, постоянно их достраивает. Уши и передние лапы короче, чем у зайца. Крольчата рождаются голыми и слепыми, мать ухаживает за ними.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ttps://w7.pngwing.com/pngs/661/361/png-transparent-the-golden-key-or-the-adventures-of-buratino-malvina-karabas-barabas-theatre-pinocchio-love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56992"/>
            <a:ext cx="137283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937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сравним лося и корову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ngimg.com/uploads/moose/moose_PNG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114600" cy="2290817"/>
          </a:xfrm>
          <a:prstGeom prst="rect">
            <a:avLst/>
          </a:prstGeom>
          <a:noFill/>
        </p:spPr>
      </p:pic>
      <p:pic>
        <p:nvPicPr>
          <p:cNvPr id="5" name="Picture 8" descr="https://im0-tub-ru.yandex.net/i?id=9421e64e9eabbb20fdbaa74136072c42&amp;ref=rim&amp;n=33&amp;w=283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149080"/>
            <a:ext cx="2695575" cy="1781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4365104"/>
            <a:ext cx="3888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Зимой корова может замерзнуть без жилища; она не приспособлена питаться сухими ветками и корой; не может копытами разрывать снег, чтобы отыскать себе траву; у коровы яркая окраска – враг увидит ее издалека, и она не умеет быстро бегать.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83671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Лоси населяют различные леса, заросли ивняков по берегам степных рек и озер. Лоси любят полакомиться молодыми ивами, сочными осинами и березами. Они щиплют траву, а также едят папоротники, грибы и другие растения. Лоси проводят много времени у водоемов. Они отличные пловцы.  Шерсть у лося хотя и жесткая на ощупь, зато подшерсток у него густой и мягкий, благодаря чему лосю удается выдерживать существенные холода. Кроме этого, на зиму у лося шерсть вырастает почти до 10 сантиметров</a:t>
            </a:r>
            <a:r>
              <a:rPr lang="ru-RU" sz="1400" dirty="0" smtClean="0"/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s://w7.pngwing.com/pngs/661/361/png-transparent-the-golden-key-or-the-adventures-of-buratino-malvina-karabas-barabas-theatre-pinocchio-love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137283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7260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Мы рассказали Буратино о домашних и диких животных,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они живут,  сравнивали их. Теперь Буратино сможет ответить на все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Мальвины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b1.culture.ru/c/36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204864"/>
            <a:ext cx="6946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s://w7.pngwing.com/pngs/661/361/png-transparent-the-golden-key-or-the-adventures-of-buratino-malvina-karabas-barabas-theatre-pinocchio-love-child-f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multiurok.ru/img/111767/image_600d33f6a31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712634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0095" y="404664"/>
            <a:ext cx="7348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долго объясняла Буратино чем отличаются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и дикие  животные. Но Буратино как всегда отвлекался 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занятии, поэтому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задала ему домашнее задание. Давайте мы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поможем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Буратино решить задания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 следующем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занятии он смог ответить на вопросы своей учительницы.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4738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начала нам надо отгадать загадки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836712"/>
            <a:ext cx="31602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есть к вам вопрос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испачкал рот и нос?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 луже целый день сидит?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Хрюкая, на вас глядит.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Подскажите мне друзья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зовут её –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20486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(свинья)</a:t>
            </a:r>
            <a:endParaRPr lang="ru-RU" i="1" dirty="0"/>
          </a:p>
        </p:txBody>
      </p:sp>
      <p:pic>
        <p:nvPicPr>
          <p:cNvPr id="16386" name="Picture 2" descr="https://png.rinvik.ru/files/Svinya-porosenok-statue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440492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2924944"/>
            <a:ext cx="25803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Живёт она у нас в хлеву,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Жуёт и сено, и траву,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молоко попить даёт.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кто её мне назовёт?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3717032"/>
            <a:ext cx="103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(Корова)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797152"/>
            <a:ext cx="2768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 ёлкам ловко скачет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взлетает на дубы?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 дупле орехи прячет,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Сушит на зиму грибы?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589240"/>
            <a:ext cx="89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(Белка)</a:t>
            </a:r>
            <a:endParaRPr lang="ru-RU" i="1" dirty="0"/>
          </a:p>
        </p:txBody>
      </p:sp>
      <p:pic>
        <p:nvPicPr>
          <p:cNvPr id="16392" name="Picture 8" descr="https://im0-tub-ru.yandex.net/i?id=9421e64e9eabbb20fdbaa74136072c42&amp;ref=rim&amp;n=33&amp;w=283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2695575" cy="1781176"/>
          </a:xfrm>
          <a:prstGeom prst="rect">
            <a:avLst/>
          </a:prstGeom>
          <a:noFill/>
        </p:spPr>
      </p:pic>
      <p:pic>
        <p:nvPicPr>
          <p:cNvPr id="16396" name="Picture 12" descr="https://www.pngkit.com/png/detail/436-4366897_squirrel-png-download-png-image-with-transparent-background.png"/>
          <p:cNvPicPr>
            <a:picLocks noChangeAspect="1" noChangeArrowheads="1"/>
          </p:cNvPicPr>
          <p:nvPr/>
        </p:nvPicPr>
        <p:blipFill>
          <a:blip r:embed="rId5" cstate="print"/>
          <a:srcRect l="23671" t="7895" r="24548" b="5263"/>
          <a:stretch>
            <a:fillRect/>
          </a:stretch>
        </p:blipFill>
        <p:spPr bwMode="auto">
          <a:xfrm>
            <a:off x="5292080" y="4221088"/>
            <a:ext cx="252028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8" grpId="0" build="allAtOnce"/>
      <p:bldP spid="11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3140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детства он к труду приучен.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Пахать землю он научен.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Запрягай его в соху,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пропашет борозду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41277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(Лошадь)</a:t>
            </a:r>
            <a:endParaRPr lang="ru-RU" i="1" dirty="0"/>
          </a:p>
        </p:txBody>
      </p:sp>
      <p:pic>
        <p:nvPicPr>
          <p:cNvPr id="15364" name="Picture 4" descr="https://im0-tub-ru.yandex.net/i?id=b4fcbbeaa0ef857b664675ecbf09b55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44827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2780928"/>
            <a:ext cx="3253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зверь лесной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Встал, как столбик, под сосной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стоит среди травы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Уши больше головы?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64502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+mj-lt"/>
                <a:cs typeface="Times New Roman" pitchFamily="18" charset="0"/>
              </a:rPr>
              <a:t>(Заяц)</a:t>
            </a:r>
            <a:endParaRPr lang="ru-RU" i="1" dirty="0">
              <a:latin typeface="+mj-lt"/>
              <a:cs typeface="Times New Roman" pitchFamily="18" charset="0"/>
            </a:endParaRPr>
          </a:p>
        </p:txBody>
      </p:sp>
      <p:pic>
        <p:nvPicPr>
          <p:cNvPr id="15368" name="Picture 8" descr="https://img2.freepng.ru/20180131/kce/kisspng-domestic-rabbit-bunny-rabbit-5a71efa3a073c8.7530606915174163556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6872"/>
            <a:ext cx="2211674" cy="20642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3" y="479715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 ребята! Отгадав загадки, вы напомнили Буратино несколько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https://w7.pngwing.com/pngs/661/361/png-transparent-the-golden-key-or-the-adventures-of-buratino-malvina-karabas-barabas-theatre-pinocchio-love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2448272" cy="218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7" grpId="0" build="allAtOnce"/>
      <p:bldP spid="8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1363" y="404664"/>
            <a:ext cx="7992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распределите картинки отгаданных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животных в две группы – дикие и домашние животные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mir-s3-cdn-cf.behance.net/project_modules/disp/eec96b13618977.56275f8e089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2952328" cy="2214246"/>
          </a:xfrm>
          <a:prstGeom prst="rect">
            <a:avLst/>
          </a:prstGeom>
          <a:noFill/>
        </p:spPr>
      </p:pic>
      <p:pic>
        <p:nvPicPr>
          <p:cNvPr id="17414" name="Picture 6" descr="https://picwalls.ru/img/gallery/3/thumbs/thumb_l_7754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4167" y="1700807"/>
            <a:ext cx="1891539" cy="1325019"/>
          </a:xfrm>
          <a:prstGeom prst="rect">
            <a:avLst/>
          </a:prstGeom>
          <a:noFill/>
        </p:spPr>
      </p:pic>
      <p:pic>
        <p:nvPicPr>
          <p:cNvPr id="7" name="Picture 2" descr="https://png.rinvik.ru/files/Svinya-porosenok-statuet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517232"/>
            <a:ext cx="1397700" cy="936104"/>
          </a:xfrm>
          <a:prstGeom prst="rect">
            <a:avLst/>
          </a:prstGeom>
          <a:noFill/>
        </p:spPr>
      </p:pic>
      <p:pic>
        <p:nvPicPr>
          <p:cNvPr id="8" name="Picture 8" descr="https://im0-tub-ru.yandex.net/i?id=9421e64e9eabbb20fdbaa74136072c42&amp;ref=rim&amp;n=33&amp;w=283&amp;h=1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517232"/>
            <a:ext cx="1440160" cy="951626"/>
          </a:xfrm>
          <a:prstGeom prst="rect">
            <a:avLst/>
          </a:prstGeom>
          <a:noFill/>
        </p:spPr>
      </p:pic>
      <p:pic>
        <p:nvPicPr>
          <p:cNvPr id="9" name="Picture 12" descr="https://www.pngkit.com/png/detail/436-4366897_squirrel-png-download-png-image-with-transparent-background.png"/>
          <p:cNvPicPr>
            <a:picLocks noChangeAspect="1" noChangeArrowheads="1"/>
          </p:cNvPicPr>
          <p:nvPr/>
        </p:nvPicPr>
        <p:blipFill>
          <a:blip r:embed="rId7" cstate="print"/>
          <a:srcRect l="23671" t="7895" r="24548" b="5263"/>
          <a:stretch>
            <a:fillRect/>
          </a:stretch>
        </p:blipFill>
        <p:spPr bwMode="auto">
          <a:xfrm>
            <a:off x="4283968" y="5373216"/>
            <a:ext cx="1224136" cy="1154185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b4fcbbeaa0ef857b664675ecbf09b552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301208"/>
            <a:ext cx="1584176" cy="1211429"/>
          </a:xfrm>
          <a:prstGeom prst="rect">
            <a:avLst/>
          </a:prstGeom>
          <a:noFill/>
        </p:spPr>
      </p:pic>
      <p:pic>
        <p:nvPicPr>
          <p:cNvPr id="11" name="Picture 8" descr="https://img2.freepng.ru/20180131/kce/kisspng-domestic-rabbit-bunny-rabbit-5a71efa3a073c8.75306069151741635565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373216"/>
            <a:ext cx="1224136" cy="114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556 -0.42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7066 -0.3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3003 -0.35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191 -0.38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7465 -0.35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04665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помогите Буратино, назовите ещё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домашних животных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18434" name="Picture 2" descr="https://get.pxhere.com/photo/pet-cat-mammal-cats-whiskers-savannah-vertebrate-tabby-cat-european-shorthair-korat-small-to-medium-sized-cats-cat-like-mammal-domestic-short-haired-cat-pixie-bob-american-shorthair-ocicat-toyger-egyptian-mau-aemyo-777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1740568" cy="1512168"/>
          </a:xfrm>
          <a:prstGeom prst="rect">
            <a:avLst/>
          </a:prstGeom>
          <a:noFill/>
        </p:spPr>
      </p:pic>
      <p:pic>
        <p:nvPicPr>
          <p:cNvPr id="18436" name="Picture 4" descr="https://im0-tub-ru.yandex.net/i?id=e2956dbad583ee1482f27ddd67640c3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07904" y="1340768"/>
            <a:ext cx="1202069" cy="1656184"/>
          </a:xfrm>
          <a:prstGeom prst="rect">
            <a:avLst/>
          </a:prstGeom>
          <a:noFill/>
        </p:spPr>
      </p:pic>
      <p:pic>
        <p:nvPicPr>
          <p:cNvPr id="18438" name="Picture 6" descr="https://w7.pngwing.com/pngs/235/229/png-transparent-sheep-desktop-goat-animals-cow-goat-family-shee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12776"/>
            <a:ext cx="1296144" cy="1238382"/>
          </a:xfrm>
          <a:prstGeom prst="rect">
            <a:avLst/>
          </a:prstGeom>
          <a:noFill/>
        </p:spPr>
      </p:pic>
      <p:pic>
        <p:nvPicPr>
          <p:cNvPr id="18440" name="Picture 8" descr="https://pbs.twimg.com/media/EXFbgzkWAAAft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340768"/>
            <a:ext cx="1511538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3429000"/>
            <a:ext cx="365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их называют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414908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живут у людей не боятся человека, а человек создает им условия для жизни: кормит, строит жилье, лечит.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 descr="https://proprikol.ru/wp-content/uploads/2020/04/kartinki-buratino-1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21297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476672"/>
            <a:ext cx="681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Скажите, чем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дикие животные отличаются от домашних?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1" y="1052736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без исключения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дикие животные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живут самостоятельно.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Дикие животные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могут жить рядом с человеком, так как они лишены привычных условий жизни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мясной пищи, бояться человека, образ жизни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диких животных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(ночной образ жизни, спячка и др.)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совпадает с образом жизни человека.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могут жить в дикой природе, так как они не умеют строить себе жильё, самостоятельно добывать себе корм, защищаться от врагов и природных условий.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freski-fotooboi.ru/images/catalog/777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456384" cy="2592288"/>
          </a:xfrm>
          <a:prstGeom prst="rect">
            <a:avLst/>
          </a:prstGeom>
          <a:noFill/>
        </p:spPr>
      </p:pic>
      <p:pic>
        <p:nvPicPr>
          <p:cNvPr id="19460" name="Picture 4" descr="https://1.bp.blogspot.com/-eMNkNcikVBc/Xpg5FXwY_jI/AAAAAAAAAVU/CF9b5fQQNEYsqOuEFFvhpaqcgjLatH8bwCLcBGAsYHQ/s1600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555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Буратино устал и предлагает отдохнуть.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Выполним физкультминутку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«Веселые зверята»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Зайка скачет по кусточкам,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болоту и по кочкам.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прыгает по веткам,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 несет бельчатам-деткам.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 мишка косолапый,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кривые лапы.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тропинок, без дорожек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Катится колючий ежик.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(Скачут на двух ногах, сделав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«ушки»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ладоней.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Прыгают, согнув руки перед грудью.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Идут вперевалку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Двигаются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полуприседе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сделав круглые спинки.)</a:t>
            </a:r>
          </a:p>
          <a:p>
            <a:endParaRPr lang="ru-RU" dirty="0"/>
          </a:p>
        </p:txBody>
      </p:sp>
      <p:pic>
        <p:nvPicPr>
          <p:cNvPr id="21506" name="Picture 2" descr="https://klike.net/uploads/posts/2019-12/157580150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396044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5/18/s_591dd95039b1a/img_s629075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476672"/>
            <a:ext cx="637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помогите Буратино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сравнить свинью и кабана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petszona.ru/wp-content/uploads/2019/04/2bf674592814f2ea3c44cf63bb0d5c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2664296" cy="2628819"/>
          </a:xfrm>
          <a:prstGeom prst="rect">
            <a:avLst/>
          </a:prstGeom>
          <a:noFill/>
        </p:spPr>
      </p:pic>
      <p:pic>
        <p:nvPicPr>
          <p:cNvPr id="20484" name="Picture 4" descr="https://opresenterural.com.br/wp-content/uploads/2020/11/TN70-Topigs-Norsvi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3241594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4221088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Свинья не сможет быстро бегать, т. к. толстая, ноги короткие, у нее светлая окраска - ее хорошо видно в лесу, она погибнет от холода нет щетины, как у кабана, от голода - не может сама добыть корм и построить убежище. Свинья привыкла к заботе человека о ней.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105273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кабана длинные ноги, быстро бегает, есть щетина, которая защищает от холода. Сам добывает  еду.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im0-tub-ru.yandex.net/i?id=1981fe4ed44d5ea18bebff179b5c491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08720"/>
            <a:ext cx="1944216" cy="325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663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22</cp:revision>
  <dcterms:created xsi:type="dcterms:W3CDTF">2021-03-09T07:44:35Z</dcterms:created>
  <dcterms:modified xsi:type="dcterms:W3CDTF">2021-03-12T08:19:54Z</dcterms:modified>
</cp:coreProperties>
</file>