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13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txbaza.ru/baza/shablon/pdd/svetofor.jpg"/>
          <p:cNvPicPr>
            <a:picLocks noChangeAspect="1" noChangeArrowheads="1"/>
          </p:cNvPicPr>
          <p:nvPr/>
        </p:nvPicPr>
        <p:blipFill>
          <a:blip r:embed="rId2" cstate="print"/>
          <a:srcRect t="275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4342" y="2132856"/>
            <a:ext cx="59575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на тему: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«Светофор»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ля детей подготовительной группы.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293096"/>
            <a:ext cx="1856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5733256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76470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а сейчас я предлагаю вам нарисовать светофоры, а потом мы их подарим малышам.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xn--80ajjine0d.xn--p1ai/sites/default/files/works/konkurs/ppd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2376264" cy="3816424"/>
          </a:xfrm>
          <a:prstGeom prst="rect">
            <a:avLst/>
          </a:prstGeom>
          <a:noFill/>
        </p:spPr>
      </p:pic>
      <p:pic>
        <p:nvPicPr>
          <p:cNvPr id="23556" name="Picture 4" descr="https://xn--80ajjine0d.xn--p1ai/sites/default/files/works/konkurs/skan_20181210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2816"/>
            <a:ext cx="48245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844824"/>
            <a:ext cx="5255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ЛОД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5.infourok.ru/uploads/ex/10f0/000fef6f-189a85ca/img17.jpg"/>
          <p:cNvPicPr>
            <a:picLocks noChangeAspect="1" noChangeArrowheads="1"/>
          </p:cNvPicPr>
          <p:nvPr/>
        </p:nvPicPr>
        <p:blipFill>
          <a:blip r:embed="rId3" cstate="print"/>
          <a:srcRect r="64365"/>
          <a:stretch>
            <a:fillRect/>
          </a:stretch>
        </p:blipFill>
        <p:spPr bwMode="auto">
          <a:xfrm flipH="1">
            <a:off x="3707904" y="2780928"/>
            <a:ext cx="1979712" cy="306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844824"/>
            <a:ext cx="3456383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перекрёстке двух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Стоит наш терем-теремок.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окошечке горит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То, о чём нам говорит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зелёный, жёлтый, красный,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давно прекрасно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horosho-rostov.ru/upload/iblock/2bc/2bc2d9c12f7a86f9b355919714e83818.jpg"/>
          <p:cNvPicPr>
            <a:picLocks noChangeAspect="1" noChangeArrowheads="1"/>
          </p:cNvPicPr>
          <p:nvPr/>
        </p:nvPicPr>
        <p:blipFill>
          <a:blip r:embed="rId3" cstate="print"/>
          <a:srcRect t="5714"/>
          <a:stretch>
            <a:fillRect/>
          </a:stretch>
        </p:blipFill>
        <p:spPr bwMode="auto">
          <a:xfrm>
            <a:off x="5292080" y="1700808"/>
            <a:ext cx="2376264" cy="41764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Отгадав загадку, вы узнаете о чём мы будем говорить сегодня на занятии.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301208"/>
            <a:ext cx="1497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(Светофор)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836712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посёлке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есть улицы, дома, дороги. Жители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посёлка соблюдают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правила уличного движения. Вы знаете правила уличного движения?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Переходить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улицу только по пешеходным переходам, ориентируясь на световые сигналы светофора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12976"/>
            <a:ext cx="2952328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в нашем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посёлке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Светофор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Давайте отправимся к нему в гости.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nfodoski.ru/images/thumbnails/915/800/detailed/34/41726_%D0%B7%D0%BF2024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692696"/>
            <a:ext cx="7056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 чтобы не заблудиться, на дорогах устанавливали указатели, которые помогали людям ориентироваться, куда надо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ехать (рисунок 1).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Росли города, многочисленным повозкам и лошадям становилось все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регулировщики (рисунок 2).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ds05.infourok.ru/uploads/ex/10f0/000fef6f-189a85ca/img17.jpg"/>
          <p:cNvPicPr>
            <a:picLocks noChangeAspect="1" noChangeArrowheads="1"/>
          </p:cNvPicPr>
          <p:nvPr/>
        </p:nvPicPr>
        <p:blipFill>
          <a:blip r:embed="rId3" cstate="print"/>
          <a:srcRect r="64365"/>
          <a:stretch>
            <a:fillRect/>
          </a:stretch>
        </p:blipFill>
        <p:spPr bwMode="auto">
          <a:xfrm flipH="1">
            <a:off x="5292080" y="2996952"/>
            <a:ext cx="1979712" cy="3068961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5656" y="3140968"/>
            <a:ext cx="2624542" cy="265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1844824"/>
            <a:ext cx="325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такой регулировщик?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5.infourok.ru/uploads/ex/10f0/000fef6f-189a85ca/img17.jpg"/>
          <p:cNvPicPr>
            <a:picLocks noChangeAspect="1" noChangeArrowheads="1"/>
          </p:cNvPicPr>
          <p:nvPr/>
        </p:nvPicPr>
        <p:blipFill>
          <a:blip r:embed="rId3" cstate="print"/>
          <a:srcRect r="64365"/>
          <a:stretch>
            <a:fillRect/>
          </a:stretch>
        </p:blipFill>
        <p:spPr bwMode="auto">
          <a:xfrm>
            <a:off x="1187624" y="1196752"/>
            <a:ext cx="3312368" cy="4464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2780928"/>
            <a:ext cx="3456385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(Это человек, который стоит на дороге и с помощью жезла показывает, кому куда ехать.)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25922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Шло время, движение транспорта становилось все более интенсивным, и регулировщики уже не справлялись с регулировкой движения с помощью жезлов. Тогда человек придумал семафор 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светофор.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844824"/>
            <a:ext cx="2228045" cy="3245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44" y="836712"/>
            <a:ext cx="2376264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6926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знаете, что это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устройство?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196752"/>
            <a:ext cx="3312367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Светофо́р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свет + греч.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φορός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«несущий»)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0-tub-ru.yandex.net/i?id=afa1377cb5984429f4393d63e77621c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352839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сигналов показывает светофор и что обозначает каждый из них?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1484784"/>
            <a:ext cx="2841045" cy="375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1268760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цвет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очень заметный. Поэтому много дорожных знаков обведены красной каемкой. С красным цветом связано представление об огне, опасности. Он призывает к осторожности. Вот </a:t>
            </a:r>
            <a:r>
              <a:rPr lang="ru-RU" sz="1600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красному сигналу поручили останавливать транспорт и пешеходов.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708920"/>
            <a:ext cx="5040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 цвет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напоминает солнышко. Оно предупреждает: «Внимание! Будь осторожен. Не торопись.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71703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цвет-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безопасность. Зеленый цвет- это поля, луга, леса. То есть все то, что связано с покоем и отдыхом.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21560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692696"/>
            <a:ext cx="369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Выполните физкультминутку.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4104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«Постовой»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Постовой стоит упрямый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шагают на месте).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Людям машет: Не ходи!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(Движения руками в стороны, вверх, в стороны, вниз).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машины едут прямо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(Руки перед собой).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Пешеход, ты погоди!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(Руки в стороны).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Посмотрите, улыбнулся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(Руки на пояс).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Приглашает нас идти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(Шагаем на месте).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машины, не спешите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(Хлопки руками).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Пешеходов пропустите!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(Прыжки на месте).</a:t>
            </a:r>
          </a:p>
          <a:p>
            <a:endParaRPr lang="ru-RU" dirty="0"/>
          </a:p>
        </p:txBody>
      </p:sp>
      <p:sp>
        <p:nvSpPr>
          <p:cNvPr id="18434" name="AutoShape 2" descr="https://s1.slide-share.ru/s_image/cdcf1d1cc25f52dd36796e0771c74c62/612264eb-79c5-4b7d-b9d7-86233858f9c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im0-tub-ru.yandex.net/i?id=9f320887fec1fa1f7f9e2f97e47219b4-l&amp;n=13"/>
          <p:cNvPicPr>
            <a:picLocks noChangeAspect="1" noChangeArrowheads="1"/>
          </p:cNvPicPr>
          <p:nvPr/>
        </p:nvPicPr>
        <p:blipFill>
          <a:blip r:embed="rId3" cstate="print"/>
          <a:srcRect l="22210" r="19996"/>
          <a:stretch>
            <a:fillRect/>
          </a:stretch>
        </p:blipFill>
        <p:spPr bwMode="auto">
          <a:xfrm flipH="1">
            <a:off x="4860032" y="1124744"/>
            <a:ext cx="288032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456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2021-04-25T09:52:25Z</dcterms:created>
  <dcterms:modified xsi:type="dcterms:W3CDTF">2021-04-25T11:29:31Z</dcterms:modified>
</cp:coreProperties>
</file>