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4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6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3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0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9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4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4BC2-FF77-461F-AF2F-13252A1A2F97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2428-D99E-4430-8329-9BF4D18B9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8299" y="99680"/>
            <a:ext cx="973540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5761" y="1968423"/>
            <a:ext cx="9280477" cy="125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в средней группе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«Весна идет – весне дорогу»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6767" y="4672904"/>
            <a:ext cx="3394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</a:t>
            </a:r>
          </a:p>
          <a:p>
            <a:pPr algn="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701" y="365125"/>
            <a:ext cx="49093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Весна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Отшумела злая вьюга.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Стала ночь короче дня.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Теплый ветер дует с юга,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Капли падают, звеня.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Солнце, землю нагревая,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Гонит с нашей горки лед.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Тает баба снеговая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ручьями слезы льет.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Ладонщиков Г.А.)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вы думаете, про какое время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это стихотворение?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каким строчкам вы догадались, что это весна?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0C34847-D91E-4CF5-8831-AE2C1A27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65125"/>
            <a:ext cx="6772229" cy="50024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151" y="173205"/>
            <a:ext cx="1140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давайте посмотрим, что изображено на этой картине.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Рассматривание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картины "Весна"  перечисляют признаки весны, которые они заметили на картине: ручейки, скворечники, подснежники, резиновые сапожки у девочки и т. д.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80aas4e.xn--p1ai/800/600/https/toys-4kids.ru/files/uploads/d940414429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76" y="1346353"/>
            <a:ext cx="6622047" cy="53190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2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012" y="0"/>
            <a:ext cx="9702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Ветер дует нам в лицо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       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(машем руками на себя)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Закачалось деревцо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     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(раскачиваем поднятыми руками)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Ветер тише, тише, тише, 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приседаем)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Деревце все выше, выше! 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40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тянем руки вверх)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www.maluchity.pl/uploads/products/full/NIE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08" y="2456049"/>
            <a:ext cx="4449798" cy="16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2.freepng.ru/20171128/c4e/painted-tree-png-clipart-picture-5a1cf4718c1186.9009364415118470255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516" y="2907957"/>
            <a:ext cx="3740474" cy="349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0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331892D-2C0F-4F93-BE06-B9A2DF87C01A}"/>
              </a:ext>
            </a:extLst>
          </p:cNvPr>
          <p:cNvSpPr/>
          <p:nvPr/>
        </p:nvSpPr>
        <p:spPr>
          <a:xfrm>
            <a:off x="178190" y="315407"/>
            <a:ext cx="117793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«Признаки весны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Купаемся в речке;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-Новый год;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-Птицы прилетают;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-Снег тает;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-Листья облетают;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-Собираем грибы;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-Просыпается медведь;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-Набухают почки на деревьях.</a:t>
            </a:r>
            <a:endParaRPr lang="ru-RU" dirty="0"/>
          </a:p>
        </p:txBody>
      </p:sp>
      <p:pic>
        <p:nvPicPr>
          <p:cNvPr id="3078" name="Picture 6" descr="https://img2.freepng.ru/20190212/cjk/kisspng-clip-art-portable-network-graphics-swimming-pools-19-boy-swimming-png-transparent-library-huge-freeb-5c636aebd1df65.34625511155001930785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3262" r="5569" b="7720"/>
          <a:stretch/>
        </p:blipFill>
        <p:spPr bwMode="auto">
          <a:xfrm>
            <a:off x="178190" y="2321517"/>
            <a:ext cx="2614411" cy="17101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jlady.ru/wp-content/uploads/2018/12/elka-kartinka-dlya-dete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" y="4255358"/>
            <a:ext cx="3266941" cy="24502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0.liveinternet.ru/images/attach/d/0/138/759/138759284_zhuravl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00" y="74065"/>
            <a:ext cx="3205557" cy="21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zen_doc/1773286/pub_5c797ae282f1cb00b2aecb65_5c797b6b0a5f4400b3a2f322/scale_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5643" r="13938" b="5294"/>
          <a:stretch/>
        </p:blipFill>
        <p:spPr bwMode="auto">
          <a:xfrm>
            <a:off x="3696347" y="5031763"/>
            <a:ext cx="2975020" cy="16738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a2cb4cccba6ba3b9faff0bd0b3e5eb9d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57" y="1690688"/>
            <a:ext cx="2798525" cy="18656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pickimage.ru/wp-content/uploads/images/detskie/childrencollectmushrooms/detisobirautgribi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04" y="2589477"/>
            <a:ext cx="2980945" cy="20895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w7.pngwing.com/pngs/364/63/png-transparent-teddy-bear-cartoon-hand-drawn-teddy-bear-mammal-brown-painte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r="14021"/>
          <a:stretch/>
        </p:blipFill>
        <p:spPr bwMode="auto">
          <a:xfrm>
            <a:off x="4750952" y="233465"/>
            <a:ext cx="1734097" cy="2109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avatars.mds.yandex.net/get-zen_doc/1222645/pub_5c966210eca9d500b2d25eee_5c966213565a2e00b34454b8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59" y="3777923"/>
            <a:ext cx="2905682" cy="2175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5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131" y="128926"/>
            <a:ext cx="11775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какое у меня есть волшебное дерево. Только у него облетели все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листочки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надо дереву помочь,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приклеить на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него то, что растет весной.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 дети 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садятся за столы, выбирают то, что относится к весне</a:t>
            </a: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(листья зеленые, цветы)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 клеят на дерево.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st3.depositphotos.com/2419757/13243/v/950/depositphotos_132430016-stock-illustration-bare-tree-without-leaves-o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" y="1413154"/>
            <a:ext cx="5176279" cy="51762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XotYPF8pU-Y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2" y="2403311"/>
            <a:ext cx="4716903" cy="26532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1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134" y="629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олодцы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помогли дереву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knowledge-tree.ru/wp-content/uploads/image5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2" y="755625"/>
            <a:ext cx="4403501" cy="5871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hkolabuduschego.ru/wp-content/uploads/2017/06/siluety-derevev-kotorye-nuzhno-zapolnit-detalyam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3642" r="8583"/>
          <a:stretch/>
        </p:blipFill>
        <p:spPr bwMode="auto">
          <a:xfrm>
            <a:off x="5212725" y="1126772"/>
            <a:ext cx="6462511" cy="38657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7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257" y="300443"/>
            <a:ext cx="1129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осмотрите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ветер раскидал все картинки. Давайте мы с вами соберем картинки и выберем те, на которых нарисована весна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ds28-rzd.klgd.prosadiki.ru/media/2021/01/27/1247169647/b09781ba418fb9122a37a755079f240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0" y="1144589"/>
            <a:ext cx="2837645" cy="2071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1.bp.blogspot.com/-fe9vhCtdAJU/YGnpJHblZlI/AAAAAAAACTA/jKZziiGvV5c4UXlQ43idZ4BVMK8maz_2wCLcBGAsYHQ/s1600/%25D0%25BF%25D1%2582%25D0%25B8%25D1%2586%25D1%25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54" y="1081711"/>
            <a:ext cx="3485789" cy="24400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2.wp.com/semeynaya-kuchka.ru/wp-content/uploads/2018/07/kartinki-osen-dla-detskogo-sada-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9" y="3413885"/>
            <a:ext cx="2023603" cy="29443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ejin.ru/wp-content/uploads/2019/01/k-1-800x5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15" y="3583893"/>
            <a:ext cx="3813092" cy="25309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ds04.infourok.ru/uploads/ex/0b4f/00053b6e-72f886b1/img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9" t="44607" r="4515" b="29103"/>
          <a:stretch/>
        </p:blipFill>
        <p:spPr bwMode="auto">
          <a:xfrm>
            <a:off x="6032016" y="799550"/>
            <a:ext cx="2005193" cy="14178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ds04.infourok.ru/uploads/ex/0b4f/00053b6e-72f886b1/img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48550" r="68457" b="28727"/>
          <a:stretch/>
        </p:blipFill>
        <p:spPr bwMode="auto">
          <a:xfrm>
            <a:off x="5616931" y="5429143"/>
            <a:ext cx="1715757" cy="11795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ds04.infourok.ru/uploads/ex/0b4f/00053b6e-72f886b1/img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t="44044" r="36345" b="28539"/>
          <a:stretch/>
        </p:blipFill>
        <p:spPr bwMode="auto">
          <a:xfrm>
            <a:off x="2512867" y="3709157"/>
            <a:ext cx="1821921" cy="12727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ds04.infourok.ru/uploads/ex/0d47/000aa81e-102958d7/img1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8" r="29681" b="77150"/>
          <a:stretch/>
        </p:blipFill>
        <p:spPr bwMode="auto">
          <a:xfrm>
            <a:off x="4421563" y="2178959"/>
            <a:ext cx="1532587" cy="15669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ds04.infourok.ru/uploads/ex/0d47/000aa81e-102958d7/img1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24193" r="62548" b="52145"/>
          <a:stretch/>
        </p:blipFill>
        <p:spPr bwMode="auto">
          <a:xfrm>
            <a:off x="3129440" y="901820"/>
            <a:ext cx="1120463" cy="16227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cdn3.imgbb.ru/user/145/1457421/201510/6803a08cc6dfb8f5f25cf0216e3f2c8f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7" t="68031" r="28671" b="8244"/>
          <a:stretch/>
        </p:blipFill>
        <p:spPr bwMode="auto">
          <a:xfrm>
            <a:off x="4355079" y="691156"/>
            <a:ext cx="1545466" cy="13265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cdn3.imgbb.ru/user/145/1457421/201510/6803a08cc6dfb8f5f25cf0216e3f2c8f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6529" r="6194" b="70206"/>
          <a:stretch/>
        </p:blipFill>
        <p:spPr bwMode="auto">
          <a:xfrm>
            <a:off x="2479224" y="5473735"/>
            <a:ext cx="1506828" cy="13007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documents.iu.ru/e63ee002-af8c-4e69-8802-2af4a905f32b/0/image004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6" r="83522"/>
          <a:stretch/>
        </p:blipFill>
        <p:spPr bwMode="auto">
          <a:xfrm>
            <a:off x="5757606" y="3842272"/>
            <a:ext cx="1497558" cy="14160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documents.iu.ru/e63ee002-af8c-4e69-8802-2af4a905f32b/0/image004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8" t="82791" r="33896"/>
          <a:stretch/>
        </p:blipFill>
        <p:spPr bwMode="auto">
          <a:xfrm>
            <a:off x="3984690" y="4827254"/>
            <a:ext cx="1513254" cy="12037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4/69/kFdc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0"/>
            <a:ext cx="12192000" cy="6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769" y="71299"/>
            <a:ext cx="11672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Рефлексия: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справились с заданиями. Давайте теперь проверим, что вы запомнили. Воспитатель подходит по очереди к каждому ребенку и кидает ему мячик, ребенок должен кинуть мячик обратно воспитателю и назвать один признак весны.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s://illustrators.ru/uploads/illustration/image/1025973/main_6%D0%B4%D0%B5%D1%82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1" y="1477587"/>
            <a:ext cx="3858786" cy="52975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61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249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2021-04-20T14:09:01Z</dcterms:created>
  <dcterms:modified xsi:type="dcterms:W3CDTF">2021-04-22T08:50:52Z</dcterms:modified>
</cp:coreProperties>
</file>