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" name="Picture 10" descr="https://im0-tub-ru.yandex.net/i?id=b63d8983e6884aa869bee0213326100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Интегрированное занятие  в старшей группе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на тему </a:t>
            </a:r>
          </a:p>
          <a:p>
            <a:pPr algn="ctr"/>
            <a:r>
              <a:rPr lang="ru-RU" sz="2400" b="1" dirty="0" smtClean="0"/>
              <a:t>«Весна пришла!»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67736" y="515719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03648" y="404664"/>
            <a:ext cx="6840760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Молодцы, и с этим заданием справились.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Давайте немного отдохнём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крыши капает капель: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Кап-кап, кап- кап! (В медленном темпе.)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 нам пришёл апрель: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Кап-кап, кап-кап! (Увеличиваем темп.)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припекло сильней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ладошек, пальчики растопырены как лучики солнца)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быстрей звенит капель: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Кап, кап, кап, кап, кап!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Кап-кап-кап-кап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(повторяем движение капели быстром темпе.)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im0-tub-ru.yandex.net/i?id=6db74648ce8d97547907583f2b5fac01-l&amp;ref=rim&amp;n=13&amp;w=1000&amp;h=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4484440" cy="271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5446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Ребята следующее задание, отгадайте загадки: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235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Зазвенели ручьи,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прилетели грачи.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улей пчела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первый мёд принесла.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когда это бывает?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www.fotoprizer.ru/img/10053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725" y="1412776"/>
            <a:ext cx="226825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7984" y="1844824"/>
            <a:ext cx="2502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 голубенькой рубашке</a:t>
            </a:r>
            <a:br>
              <a:rPr lang="ru-RU" sz="1600" b="1" dirty="0" smtClean="0"/>
            </a:br>
            <a:r>
              <a:rPr lang="ru-RU" sz="1600" b="1" dirty="0" smtClean="0"/>
              <a:t>Бежит по дну овражка. </a:t>
            </a:r>
            <a:endParaRPr lang="ru-RU" sz="1600" b="1" dirty="0"/>
          </a:p>
        </p:txBody>
      </p:sp>
      <p:pic>
        <p:nvPicPr>
          <p:cNvPr id="22532" name="Picture 4" descr="https://oir.mobi/uploads/posts/2020-01/1579619704_36-p-ruchi-v-lesu-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12776"/>
            <a:ext cx="237684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422108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Из-под снега вышел друг –</a:t>
            </a:r>
            <a:br>
              <a:rPr lang="ru-RU" sz="1600" b="1" dirty="0" smtClean="0"/>
            </a:br>
            <a:r>
              <a:rPr lang="ru-RU" sz="1600" b="1" dirty="0" smtClean="0"/>
              <a:t>И весной запахло вдруг.</a:t>
            </a:r>
            <a:endParaRPr lang="ru-RU" sz="1600" b="1" dirty="0"/>
          </a:p>
        </p:txBody>
      </p:sp>
      <p:pic>
        <p:nvPicPr>
          <p:cNvPr id="22534" name="Picture 6" descr="https://cdn.photosight.ru/img/0/4e0/6888452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140603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83968" y="4437112"/>
            <a:ext cx="2141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Белые горошки</a:t>
            </a:r>
            <a:br>
              <a:rPr lang="ru-RU" sz="1600" b="1" dirty="0" smtClean="0"/>
            </a:br>
            <a:r>
              <a:rPr lang="ru-RU" sz="1600" b="1" dirty="0" smtClean="0"/>
              <a:t>На зелёной ножке.</a:t>
            </a:r>
            <a:endParaRPr lang="ru-RU" sz="1600" b="1" dirty="0"/>
          </a:p>
        </p:txBody>
      </p:sp>
      <p:pic>
        <p:nvPicPr>
          <p:cNvPr id="22536" name="Picture 8" descr="https://ferma-biz.ru/wp-content/uploads/2016/03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76470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Молодцы ребята!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бы весна окончательно проснулась, вам надо нарисовать подснежники.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5.kropds.ru/wp-content/uploads/2018/03/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56328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avatars.mds.yandex.net/get-pdb/1858966/2e903d4f-11e0-4508-8547-56a8731e98c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1844824"/>
            <a:ext cx="308894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98072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вы сегодня делали?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Что вы сегодня нового узнали?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Что вам понравилось больше всего?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s://i.ytimg.com/vi/PzAmKCYz_G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65673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0" name="Picture 6" descr="https://ds04.infourok.ru/uploads/ex/095d/00070e3c-e44239f8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806489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s://im0-tub-ru.yandex.net/i?id=a22aff4c11e677f1d92c83c7882ea7f8&amp;ref=rim&amp;n=33&amp;w=165&amp;h=1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2656"/>
            <a:ext cx="1571625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332656"/>
            <a:ext cx="712879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нам пришло письмо, пишет нам Весна!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«Дорогие ребята,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настало мое время, но в лесу по прежнему лежит снег и холодно.... А звери и птички ждут-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дождутся, когда же станет тепло.. Это Зимушка-зима заколдовала меня. Я уснула, а звери и птицы не могут меня разбудить, а им так хочется тепла. Ребята вы должны расколдовать меня, За каждое выполненной задание колдовство будет слабеть . Хотите помочь зверям и птицам? Готовы ко всем трудностям? я посылаю к вам в гости своего друга и помощника, ласковое весеннее Солнышко!».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fb.ru/misc/i/gallery/44541/2838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4752528" cy="349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35696" y="332656"/>
            <a:ext cx="583264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задание: дидактическое упражнение «Весенние месяцы»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15616" y="1484784"/>
            <a:ext cx="698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весенние месяцы вы знаете?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весенних месяцев приходит раньше всех?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весенний месяц приходит за мартом?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весенний месяц приходит к нам самый последний?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весенний месяц бывает перед маем?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s://vip-1gl.ru/vipberrrt/9971purple-winter-crocu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4563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s://filed18-13.my.mail.ru/pic?url=http%3A%2F%2Ffiled3-11.my.mail.ru%2Fpic%3Furl%3Dhttp%253A%252F%252Fwww.mastermaslom.ru%252Fcontent%252Fpictures%252F365%252Flogo%252Fvesna_prishla%255B1%255D.jpg%26mw%3D%26mh%3D%26sig%3Daa3f6b50371617107f6bc2721922b5be&amp;mw=&amp;mh=&amp;sig=4c67bc34ebcb264a272494577044f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0246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9928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Вы, наверное, слышали, как люди говорят «ранняя весна», «поздняя весна»?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 вы думаете какой месяц можно назвать «ранней весной» и почему ? 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Поздней весной и почему?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s://ds05.infourok.ru/uploads/ex/0e2c/00047afb-d9ac1205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im0-tub-ru.yandex.net/i?id=a98356f98d76e896918bce3c946e84c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594928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 март приходит раньше всех, поэтому ранняя весна, май приходит позже всех месяцев, поэтому это поздняя весна)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476672"/>
            <a:ext cx="694826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 ребята, все правильно сказали, а теперь все вместе: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Март, апрель, май -ты их, друг, не забывай!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s://ds04.infourok.ru/uploads/ex/0c23/00141cda-9bcd07ec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128792" cy="534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87624" y="620688"/>
            <a:ext cx="67322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 после зимы к нам пришла долгожданная, теплая и Ласковая Весна. Поэтому весной хочется говорить только ласковые слова. Дидактическое упражнение «Назови ласково».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600" y="2132856"/>
            <a:ext cx="30963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скажу солнце,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вы ласково - солнышко,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ветка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лужа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туча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облако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cdn.pixabay.com/photo/2015/11/03/09/03/question-mark-1019983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705678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вас ждет очень сложное задание. 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его выполнения мы с вами должны вспомнить какие приметы весеннего времени года вы знаете?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(тает снег, солнце светит ярче, появляются сосульки, прилетают птицы, текут ручьи, у животных появляются детеныши, распускаются первые цветы, дни становятся длиннее, а ночи короче, прилетают первые перелетные птицы, дует теплый ветер, стало теплее)</a:t>
            </a:r>
            <a:endParaRPr lang="ru-RU" sz="1400" b="1" dirty="0"/>
          </a:p>
        </p:txBody>
      </p:sp>
      <p:pic>
        <p:nvPicPr>
          <p:cNvPr id="19460" name="Picture 4" descr="https://ds03.infourok.ru/uploads/ex/054b/00007a7a-ae92b86f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6120680" cy="459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603ce1e3c6b6c1380a34c1efb9cb32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54868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Следующее задание, 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игра «Скажи наоборот».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91680" y="1412776"/>
            <a:ext cx="58326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холодно, а весной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песни у птиц грустные,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лёд на реке толстый,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солнце тусклое, а весной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снег лёгкий,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день короткий,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по утрам на улице темно,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зиму перелётные птицы улетают на юг, а весной ...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снег чистый, а весной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a.d-cd.net/568e5f6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37061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25</cp:revision>
  <dcterms:created xsi:type="dcterms:W3CDTF">2021-03-02T08:32:16Z</dcterms:created>
  <dcterms:modified xsi:type="dcterms:W3CDTF">2021-03-02T09:54:31Z</dcterms:modified>
</cp:coreProperties>
</file>