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1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4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3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2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9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3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5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4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8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6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2D87-4245-4BDD-B2BB-A265B2075A3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144EC-B1D7-48F9-AB7F-F4BFB6F4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5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4611" y="2060576"/>
            <a:ext cx="11191164" cy="4362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Познавательное занятие 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ФЦКМ в средней группе</a:t>
            </a:r>
            <a:endParaRPr lang="ru-RU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“Знакомьтесь, ЯМАЛ!”</a:t>
            </a: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Составила: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Васильева Анна Александровна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ngsana New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2217" y="665573"/>
            <a:ext cx="821595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«Олененок»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4F8952-A6C8-44F3-8DDC-09070E736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86894"/>
            <a:ext cx="2743200" cy="1828800"/>
          </a:xfrm>
        </p:spPr>
      </p:pic>
      <p:pic>
        <p:nvPicPr>
          <p:cNvPr id="5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9F5EDB-D837-44FB-A29A-33BA57032433}"/>
              </a:ext>
            </a:extLst>
          </p:cNvPr>
          <p:cNvSpPr/>
          <p:nvPr/>
        </p:nvSpPr>
        <p:spPr>
          <a:xfrm>
            <a:off x="1786598" y="261805"/>
            <a:ext cx="7695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хозяина тоже много работы. Чем занимается хозяин? (оленеводством, рыболовством, охотой).</a:t>
            </a: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7626561-5BDB-445B-B11A-6BD925F25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/>
        </p:blipFill>
        <p:spPr bwMode="auto">
          <a:xfrm>
            <a:off x="6514951" y="1266088"/>
            <a:ext cx="4262878" cy="2588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BB04215-FAA2-4E86-B48A-50ADA71B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6" y="1200830"/>
            <a:ext cx="4208094" cy="2563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F8E76C-FDD8-4BC6-8694-49CA9E630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6" y="3993271"/>
            <a:ext cx="3953389" cy="2635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97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88339F-15F0-435D-9D87-5DED9C4DABB4}"/>
              </a:ext>
            </a:extLst>
          </p:cNvPr>
          <p:cNvSpPr/>
          <p:nvPr/>
        </p:nvSpPr>
        <p:spPr>
          <a:xfrm>
            <a:off x="1486487" y="1266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чего им нужны олени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934CB90-5252-4F5C-99D1-BE1F2B9C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36" y="681021"/>
            <a:ext cx="4774941" cy="31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1052AEA-7317-4503-A096-12A762A2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61" y="1144588"/>
            <a:ext cx="4313961" cy="324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2B528547-1019-41B1-B321-60DBA6A0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82" y="4083002"/>
            <a:ext cx="2711157" cy="2782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118CE0BA-D6F5-4CDD-89E0-E1278F790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8" t="6845" r="25625"/>
          <a:stretch/>
        </p:blipFill>
        <p:spPr bwMode="auto">
          <a:xfrm>
            <a:off x="1690336" y="4586068"/>
            <a:ext cx="1606194" cy="2271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3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3D252E-E10A-4A9E-8255-B6D934F38761}"/>
              </a:ext>
            </a:extLst>
          </p:cNvPr>
          <p:cNvSpPr/>
          <p:nvPr/>
        </p:nvSpPr>
        <p:spPr>
          <a:xfrm>
            <a:off x="361069" y="128925"/>
            <a:ext cx="11568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Сани на которых передвигаются они называются Нарты.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нарты? На что они похожи?  «Нарты» похожи на русские санки.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нарт есть полозья, с помощью которых они передвигаются, есть место для сидения. Всё это делают из дерева без единого гвоздя и поэтому нарты очень легкие и удобные  в обращении.</a:t>
            </a:r>
            <a:endParaRPr lang="ru-RU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032EAEF-56F9-44DD-9B44-5C4115B7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27" y="1688564"/>
            <a:ext cx="3745161" cy="249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1659908C-B641-4BCF-9C58-9459C5E8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95" y="1335658"/>
            <a:ext cx="3615797" cy="2711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DF40C54E-BAB6-4D7B-8D5E-F1986B678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b="4538"/>
          <a:stretch/>
        </p:blipFill>
        <p:spPr bwMode="auto">
          <a:xfrm>
            <a:off x="3785317" y="4420767"/>
            <a:ext cx="4008082" cy="2285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8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AF42CC-4623-4947-A018-613FA98D05A8}"/>
              </a:ext>
            </a:extLst>
          </p:cNvPr>
          <p:cNvSpPr/>
          <p:nvPr/>
        </p:nvSpPr>
        <p:spPr>
          <a:xfrm>
            <a:off x="661181" y="142837"/>
            <a:ext cx="110994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3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Тундра – это открытая  местность, там  нет  леса, и дуют очень сильные ветры и метели. Чтобы не замерзнуть, жители тундры шьют  себе тёплую одежду.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0A1DB8F-229A-40D5-ACC8-54EF4A78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7" y="2906334"/>
            <a:ext cx="2539219" cy="3808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C69B731F-539E-4D56-8D88-708784E2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19" y="3081749"/>
            <a:ext cx="5049107" cy="3457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A2EED4-5B8B-4ED4-90C5-0369A81ECFFC}"/>
              </a:ext>
            </a:extLst>
          </p:cNvPr>
          <p:cNvSpPr/>
          <p:nvPr/>
        </p:nvSpPr>
        <p:spPr>
          <a:xfrm>
            <a:off x="6210885" y="100516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Женская одежда называется «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Ягушка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мы посмотрим на одежду, что в ней необычного? Похожа она на нашу одежду. Что бросается в глаза, на всех вещах, что можно заметить? (орнамент)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608D53-CC6B-4CC7-91F0-7FAFF53A7CC1}"/>
              </a:ext>
            </a:extLst>
          </p:cNvPr>
          <p:cNvSpPr/>
          <p:nvPr/>
        </p:nvSpPr>
        <p:spPr>
          <a:xfrm>
            <a:off x="198413" y="99742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Верхняя мужская одежда ненцев называется «Малица».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(из чего шьют, и какая она).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-Малицу шьют из оленьей шкуры. Сверху малицы мужчина надевает пояс. Пояс для него считается гордостью, он никогда его не снимает.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8E12FF5-D1FD-4555-B3DE-1577A1CC3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6" t="20307" r="3128" b="3027"/>
          <a:stretch/>
        </p:blipFill>
        <p:spPr bwMode="auto">
          <a:xfrm>
            <a:off x="8745318" y="3021906"/>
            <a:ext cx="3273546" cy="3495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55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AA0CCC-B9B1-4A90-B583-3F97C69A8EF2}"/>
              </a:ext>
            </a:extLst>
          </p:cNvPr>
          <p:cNvSpPr/>
          <p:nvPr/>
        </p:nvSpPr>
        <p:spPr>
          <a:xfrm>
            <a:off x="722143" y="128925"/>
            <a:ext cx="1051559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Да, ребята, на каждой вещи, есть какой-то орнамент и на обуви, которую ненцы носят зимой. Как она называется? (кисы)</a:t>
            </a:r>
            <a:endParaRPr lang="ru-RU" sz="23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Красивый орнамент? А, скажите он везде одинаковый?</a:t>
            </a:r>
            <a:endParaRPr lang="ru-RU" sz="23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97FA4C3-0367-4295-8513-BC0809837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/>
        </p:blipFill>
        <p:spPr bwMode="auto">
          <a:xfrm>
            <a:off x="2293035" y="1288455"/>
            <a:ext cx="8328074" cy="556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7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0B043-40ED-4B25-B719-FAF090D9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1A8CB-7C54-4100-A1F1-3854312EE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E26725-8091-4E9F-8C70-6FC80E49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2D1AF4-F5EE-4CEB-BC3A-ECAC6D547F91}"/>
              </a:ext>
            </a:extLst>
          </p:cNvPr>
          <p:cNvSpPr/>
          <p:nvPr/>
        </p:nvSpPr>
        <p:spPr>
          <a:xfrm>
            <a:off x="-1" y="126609"/>
            <a:ext cx="866569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Начинаем игру-викторину. 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Что означает слово Ямал в переводе с ненецкого языка? (край земли)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 каком округе мы живем? (Ямало-ненецком)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Что изображено на гербе, флаге Ямала?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Назовите коренных жителей тундры? (ханты, ненцы)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Чем занимаются ханты, ненцы на Ямале? (охотой, рыбалкой)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Как называется одежда коренных жителей севера? (малица)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Как называется обувь коренных жителей севера? (кисы)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Скажите название жилища? (чум) 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Чем покрывают чум зимой? </a:t>
            </a:r>
            <a:b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Главное животное тундры?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0112F02-ED6F-4603-8C2C-E3FD7674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935" y="0"/>
            <a:ext cx="2454065" cy="19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F842E6D-CF5A-43BB-B340-3145035A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06" y="888428"/>
            <a:ext cx="2286985" cy="24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044C465A-E30E-40F5-A3F9-34945EE84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1231" r="3801" b="6171"/>
          <a:stretch/>
        </p:blipFill>
        <p:spPr bwMode="auto">
          <a:xfrm>
            <a:off x="8504192" y="3095506"/>
            <a:ext cx="3687808" cy="19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6D063E7A-B286-4B8A-80D6-A0CAE51D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" y="3746930"/>
            <a:ext cx="3351532" cy="22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09DC7867-0FEB-4CF9-AB27-0A2B0C30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03" y="3095506"/>
            <a:ext cx="2666708" cy="17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id="{B2AEBEAE-BA07-4328-B2A3-80B97770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92" y="4878713"/>
            <a:ext cx="1823968" cy="192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id="{FE8ED997-1140-452C-AC5C-E2A1094C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94" y="5180172"/>
            <a:ext cx="1068522" cy="16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>
            <a:extLst>
              <a:ext uri="{FF2B5EF4-FFF2-40B4-BE49-F238E27FC236}">
                <a16:creationId xmlns:a16="http://schemas.microsoft.com/office/drawing/2014/main" id="{F260983A-6787-4F62-88F1-1B070919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02" y="4878713"/>
            <a:ext cx="2900714" cy="192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0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4F8952-A6C8-44F3-8DDC-09070E736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86894"/>
            <a:ext cx="2743200" cy="1828800"/>
          </a:xfrm>
        </p:spPr>
      </p:pic>
      <p:pic>
        <p:nvPicPr>
          <p:cNvPr id="5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E1A5F2-B035-40DA-AE09-120EBA4FF5BB}"/>
              </a:ext>
            </a:extLst>
          </p:cNvPr>
          <p:cNvSpPr/>
          <p:nvPr/>
        </p:nvSpPr>
        <p:spPr>
          <a:xfrm>
            <a:off x="1842868" y="365125"/>
            <a:ext cx="8159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Ямал – это наш край родной, здесь живут ваши родители, здесь есть ваш дом. Вы родились на Ямале. Ямал – это наша малая Родина. Все кто живет на Ямале, должны любить, беречь и знать свой край. Сейчас мы узнаем, что же вы знаете о Ямале, о своей малой Родине. </a:t>
            </a: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A8F079F-6B10-4BF9-B817-F941F17C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82" y="2417943"/>
            <a:ext cx="6654947" cy="444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9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9CFE53C-0320-4D6C-A1C8-9F0D6C11B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42" y="1825625"/>
            <a:ext cx="5797715" cy="4351338"/>
          </a:xfrm>
        </p:spPr>
      </p:pic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" y="-54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830" y="128925"/>
            <a:ext cx="12069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сегодня я хочу пригласить вас в интересное путешествие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6D07A6-EF7E-479D-B0DE-D2D25BB07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8" y="719515"/>
            <a:ext cx="6987867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580AE-DA8F-4E56-BE83-1E10042C3F39}"/>
              </a:ext>
            </a:extLst>
          </p:cNvPr>
          <p:cNvSpPr txBox="1"/>
          <p:nvPr/>
        </p:nvSpPr>
        <p:spPr>
          <a:xfrm>
            <a:off x="1137207" y="5398940"/>
            <a:ext cx="9042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Ямал – наша малая родина.</a:t>
            </a: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 Земли – так переводится с ненецкого языка на русский слово «ЯМАЛ».</a:t>
            </a: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Ямало-Ненецкий автономный округ расположен на крайнем Севере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ru-R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A77A3-2060-4EA9-BC66-EA7584414363}"/>
              </a:ext>
            </a:extLst>
          </p:cNvPr>
          <p:cNvSpPr txBox="1"/>
          <p:nvPr/>
        </p:nvSpPr>
        <p:spPr>
          <a:xfrm>
            <a:off x="5658212" y="894954"/>
            <a:ext cx="6196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Ямал наш край,</a:t>
            </a: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Ямал- наш дом</a:t>
            </a: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4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3315" y="4502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мы с вами в каком поселке живем?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0A50B1-CCD0-49A8-99FE-060D937A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/>
          <a:stretch/>
        </p:blipFill>
        <p:spPr bwMode="auto">
          <a:xfrm>
            <a:off x="505268" y="1356680"/>
            <a:ext cx="10773147" cy="5051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2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422" y="348639"/>
            <a:ext cx="1105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Посмотрите на флаг.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Наличие трёх цветов на флаге Ямала подтверждает вхождение автономного округа в состав Российской федерации.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36CE2B-7DA3-4550-88DC-F340D136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1" y="1548968"/>
            <a:ext cx="5889675" cy="392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97D67-631F-4BE0-A1FB-E20DF4C110DB}"/>
              </a:ext>
            </a:extLst>
          </p:cNvPr>
          <p:cNvSpPr txBox="1"/>
          <p:nvPr/>
        </p:nvSpPr>
        <p:spPr>
          <a:xfrm>
            <a:off x="5849229" y="4846441"/>
            <a:ext cx="619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Красный цвет – цвет мужества, силы.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Белый цвет – цвет чистоты, мудрости. 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Сине- голубой цвет – цвет моря, воды, неба, газа – основного вида природного богатства Ямала. 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Белый орнамент «оленьи рога» символизирует основу жизни коренных народов Севера.</a:t>
            </a: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6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4572" y="71299"/>
            <a:ext cx="9326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Какие национальности народов Севера вы знаете?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65EB23-C611-488C-96E9-DBA784906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8" y="1234557"/>
            <a:ext cx="4465291" cy="3444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830768-5849-45C8-991C-716585F02311}"/>
              </a:ext>
            </a:extLst>
          </p:cNvPr>
          <p:cNvSpPr/>
          <p:nvPr/>
        </p:nvSpPr>
        <p:spPr>
          <a:xfrm>
            <a:off x="768205" y="1189248"/>
            <a:ext cx="1758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Ханты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B29201F-C1AB-4638-A270-5D2CE4833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/>
        </p:blipFill>
        <p:spPr bwMode="auto">
          <a:xfrm>
            <a:off x="6821923" y="442944"/>
            <a:ext cx="5005708" cy="3150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72619B8-5016-48BD-91CE-BF9FCEC1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59" y="3682932"/>
            <a:ext cx="4626512" cy="3084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9AA053-3015-4A99-9F1E-E1DE9C60F17B}"/>
              </a:ext>
            </a:extLst>
          </p:cNvPr>
          <p:cNvSpPr/>
          <p:nvPr/>
        </p:nvSpPr>
        <p:spPr>
          <a:xfrm>
            <a:off x="6178304" y="3556112"/>
            <a:ext cx="2701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Селькупы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EFAC10-2B02-4A49-A14D-B3B618CCF482}"/>
              </a:ext>
            </a:extLst>
          </p:cNvPr>
          <p:cNvSpPr/>
          <p:nvPr/>
        </p:nvSpPr>
        <p:spPr>
          <a:xfrm>
            <a:off x="9975206" y="381575"/>
            <a:ext cx="1641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Ненцы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26B06C-CFBD-4413-8E49-D247EEC48143}"/>
              </a:ext>
            </a:extLst>
          </p:cNvPr>
          <p:cNvSpPr/>
          <p:nvPr/>
        </p:nvSpPr>
        <p:spPr>
          <a:xfrm>
            <a:off x="189630" y="5028987"/>
            <a:ext cx="5704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Вот сколько национальностей. И у каждого народа есть свой язык, традиции, свой быт. Сегодня мы побываем у ненцев. Ребята, а где живут ненцы?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9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56" y="128925"/>
            <a:ext cx="6419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Правильно, они живут в тундре. Мы с вами живем в домах, а что служит им домом?</a:t>
            </a:r>
            <a:endParaRPr lang="ru-RU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вы думаете, почему чум, а не дом?</a:t>
            </a:r>
            <a:endParaRPr lang="ru-RU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 как они часто переезжают с места на место, чум удобнее, и легко разбирается и собирается. Из чего состоит чум?</a:t>
            </a:r>
            <a:endParaRPr lang="ru-RU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F0D1633-7797-4829-805D-C6AA7617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5" y="193845"/>
            <a:ext cx="4761884" cy="3178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EFEF43B-6D6E-4192-8B1B-6C6C1EE2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5" y="1889312"/>
            <a:ext cx="4972400" cy="339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78FCA5A-D22E-455C-993A-50B872E9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07" y="3429000"/>
            <a:ext cx="4847947" cy="322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254895-50EA-4287-8B76-F62F31F169CF}"/>
              </a:ext>
            </a:extLst>
          </p:cNvPr>
          <p:cNvSpPr/>
          <p:nvPr/>
        </p:nvSpPr>
        <p:spPr>
          <a:xfrm>
            <a:off x="150056" y="5397833"/>
            <a:ext cx="5389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Чум состоит из множества шестов, связанных между собой, которые ставятся по кругу, а сверху покрываются покрытием. </a:t>
            </a:r>
            <a:endParaRPr lang="ru-RU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295060-D9E1-4DD0-872A-389BED160AB1}"/>
              </a:ext>
            </a:extLst>
          </p:cNvPr>
          <p:cNvSpPr/>
          <p:nvPr/>
        </p:nvSpPr>
        <p:spPr>
          <a:xfrm>
            <a:off x="145366" y="539648"/>
            <a:ext cx="119012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времени года чум бывает зимний и летний.</a:t>
            </a:r>
            <a:r>
              <a:rPr lang="ru-RU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Какая разница между зимним и летним чумом?</a:t>
            </a:r>
            <a:r>
              <a:rPr lang="ru-RU" sz="2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(н</a:t>
            </a:r>
            <a:r>
              <a:rPr lang="ru-RU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зимнем чуме покрытие из оленьей шкуры).</a:t>
            </a:r>
            <a:endParaRPr lang="ru-RU" sz="21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Раньше летний чум покрывали берестой (берёзовая </a:t>
            </a:r>
            <a:r>
              <a:rPr lang="ru-RU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кора</a:t>
            </a:r>
            <a:r>
              <a:rPr lang="ru-RU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а сейчас покрывают брезентом (эта такая плотная ткань, которая не пропускает дождь, ветер).</a:t>
            </a:r>
            <a:endParaRPr lang="ru-RU" sz="21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8B2D498-EFE5-40DD-9FDD-1CA2265D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2" y="2464291"/>
            <a:ext cx="5571847" cy="38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CAB1D12-0F72-4564-92ED-818550AD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49" y="2458776"/>
            <a:ext cx="5823391" cy="38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2EB39F-3286-4226-94F9-ADED6D4464B6}"/>
              </a:ext>
            </a:extLst>
          </p:cNvPr>
          <p:cNvSpPr/>
          <p:nvPr/>
        </p:nvSpPr>
        <p:spPr>
          <a:xfrm>
            <a:off x="958849" y="150743"/>
            <a:ext cx="10140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в чуме живёт одна большая семья, и живущие в чуме поддерживают порядок. Хозяйством занимается женщина (чум работница).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Ведёт хозяйство, готовит еду, убирается в чуме, занимается рукоделием, смотрит за детьми.</a:t>
            </a:r>
            <a:endParaRPr lang="ru-RU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123E532-7CE6-4841-9F87-2B0113B7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4" y="1388535"/>
            <a:ext cx="4870059" cy="32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CE6BB52-4ED4-4BAD-BD44-24319B6B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53" y="1341178"/>
            <a:ext cx="4610645" cy="32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A44486E-B352-44E7-AE33-E9268179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4" y="4049484"/>
            <a:ext cx="5184698" cy="26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0b36/0005c40d-b7316202/hello_html_259bfc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B5987D-D2E5-46C4-A732-754D4F605EA5}"/>
              </a:ext>
            </a:extLst>
          </p:cNvPr>
          <p:cNvSpPr/>
          <p:nvPr/>
        </p:nvSpPr>
        <p:spPr>
          <a:xfrm>
            <a:off x="351692" y="0"/>
            <a:ext cx="11183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Ребята, мы говорили с вами, что у женщины очень много дел по хозяйству в чуме, но ведь у неё есть свободное время и она большая мастерица.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Несмотря на то, что у женщины много работы по хозяйству, она находит время  заниматься рукоделием. Она большая мастерица:  шьёт покрытие для чума, одежду для всех членов семьи, выполняет узоры из меха, ткани, плетёт из бисера. Шить одежду и плести бисером - это очень трудоёмкая работа. </a:t>
            </a:r>
            <a:endParaRPr lang="ru-RU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2051789-F4AE-4506-9252-9188B6F45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8" y="2240139"/>
            <a:ext cx="5552017" cy="31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5291477-580A-4EE8-8DF5-EF50B41C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18" y="2672861"/>
            <a:ext cx="5317588" cy="39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02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870</Words>
  <Application>Microsoft Office PowerPoint</Application>
  <PresentationFormat>Широкоэкранный</PresentationFormat>
  <Paragraphs>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q</cp:lastModifiedBy>
  <cp:revision>21</cp:revision>
  <dcterms:created xsi:type="dcterms:W3CDTF">2020-12-07T08:57:27Z</dcterms:created>
  <dcterms:modified xsi:type="dcterms:W3CDTF">2020-12-09T06:15:37Z</dcterms:modified>
</cp:coreProperties>
</file>