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60" r:id="rId8"/>
    <p:sldId id="259" r:id="rId9"/>
    <p:sldId id="258" r:id="rId10"/>
    <p:sldId id="265" r:id="rId11"/>
    <p:sldId id="267" r:id="rId12"/>
    <p:sldId id="266" r:id="rId13"/>
    <p:sldId id="270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g1.liveinternet.ru/images/attach/c/10/110/181/110181965_large__r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62" y="1316098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Интегрированное занятие</a:t>
            </a:r>
          </a:p>
          <a:p>
            <a:pPr algn="ctr"/>
            <a:r>
              <a:rPr lang="ru-RU" sz="2400" b="1" dirty="0"/>
              <a:t>  в старшей группе</a:t>
            </a:r>
          </a:p>
          <a:p>
            <a:pPr algn="ctr"/>
            <a:r>
              <a:rPr lang="ru-RU" sz="2400" b="1" dirty="0"/>
              <a:t>на тему </a:t>
            </a:r>
          </a:p>
          <a:p>
            <a:pPr algn="ctr"/>
            <a:r>
              <a:rPr lang="ru-RU" sz="2400" b="1" dirty="0"/>
              <a:t>«Защитники Отечества»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78768"/>
            <a:ext cx="723629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Сейчас нет войны, на нас никто не нападает, зачем же нужна армия в мирное время?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Армия всегда должна быть готова к тому, чтобы отразить нападение врагов.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628800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же делают солдаты в армии в мирное время?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1988840"/>
            <a:ext cx="795637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Правильно, солдаты тренируются.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Учат и тренируют солдат офицеры. Чтобы победить врага, солдаты и офицеры должны быть смелыми, сильными, быстрыми, меткими.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чтобы стать такими, конечно, нужно тренироваться.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s://pickimage.ru/wp-content/uploads/2020/08/sold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76064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36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s://theslide.ru/img/thumbs/db00d4c5537fb32904820ac88a770d49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23728" y="404664"/>
            <a:ext cx="47880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«Что лишнее и почему?»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(объяснить свой выбор)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35696" y="1196752"/>
            <a:ext cx="604867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-Ракетчик, вертолетчик, летчик, моряк.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-Самолет, танк, парашютист, вертолет.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-Автомат, пистолет, танкист, пушка.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-Подводник, пограничник, корабль, моряк.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i.ytimg.com/vi/MgnQsDGlsbA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136459" cy="232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1680" y="5821235"/>
            <a:ext cx="6588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Молодцы! Справились с заданием. Ребята кто такой пограничник?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620688"/>
            <a:ext cx="576064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Ребята давайте рассмотрим военную технику</a:t>
            </a:r>
          </a:p>
        </p:txBody>
      </p:sp>
      <p:pic>
        <p:nvPicPr>
          <p:cNvPr id="25602" name="Picture 2" descr="https://mygorodsp.ru/files/00b/00b09a678140606c72bb468552c3bd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7049096" cy="49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605614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Ребята, послушайте пословицы и поговорки про Родину и ее защитников. </a:t>
            </a:r>
          </a:p>
          <a:p>
            <a:pPr algn="ctr"/>
            <a:r>
              <a:rPr lang="ru-RU" sz="2000" b="1" dirty="0"/>
              <a:t>Как вы понимаете смысл следующих пословиц: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746467"/>
            <a:ext cx="8496944" cy="1808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«Родину-мать умей защищать»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«Военному делу учиться всегда пригодится»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«Смелый боец — в ученье и в бою молодец»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«Не всем солдатам командирами быть, но всем честно Родине служить»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://i.mycdn.me/i?r=AzEPZsRbOZEKgBhR0XGMT1Rk5l-YBzdtG7ZuG6JIof6er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3022898" cy="302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605880"/>
            <a:ext cx="676875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Молодцы!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еще раз вспомним, какой скоро будет праздник?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Кому посвящен этот праздник?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сделаем открытки для защитников Отечества.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printonic.ru/uploads/images/2016/04/04/img_5702bf510c2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423561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79712" y="548680"/>
            <a:ext cx="486003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о чем мы сегодня говорили?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нового вы узнали?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было самым интересным?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wiki.udmteach.ru/images/thumb/f/f1/%D0%9F%D0%B0%D1%82%D1%801.jpg/1200px-%D0%9F%D0%B0%D1%82%D1%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646531"/>
            <a:ext cx="468052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какой праздник приближается?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1340768"/>
            <a:ext cx="68407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Верно, 23 февраля очень важный праздник для нашей страны - День Защитника Отечества. А кто такие защитники Отечества? Защитники Отечества — это воины, которые защищают свой народ, свою Родину от врагов. Это армия. У каждого народа, в каждой стране есть своя армия. В России тоже есть армия. И она не раз защищала свой народ от захватчиков. В этот день мы поздравляем всех, кто защищал нашу Родину от врагов, ветеранов войн, тех, кто служил и служит. Мы поздравляем и мальчишек – будущих защитников Отечества. Именно к ним перейдёт почётная миссия — защищать нашу Родину.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www.culture.ru/storage/images/61489c338c09d349f851da4c559477bc/cb5e9e1b44cbfb7a2eda85a0b6e2ab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97152"/>
            <a:ext cx="3204334" cy="180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064896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Есть такая профессия – защищать Родину. На тех, кто в данный момент защищает рубежи нашей Родины, лежит особая ответственность. Именно эти люди сейчас охраняют покой, мир на земле. Отечество – это Родина. Наша родина – Россия. Где мы с вами родились и живем. Какие военные профессии вы знаете?</a:t>
            </a:r>
          </a:p>
        </p:txBody>
      </p:sp>
      <p:pic>
        <p:nvPicPr>
          <p:cNvPr id="19458" name="Picture 2" descr="https://ped-kopilka.ru/upload/blogs2/2019/4/38540_c5a18c85e70fb88ff10081967e5635b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52872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ds02.infourok.ru/uploads/ex/0dde/00055185-29f7af31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806489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692696"/>
            <a:ext cx="4572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/>
              <a:t>Как вы думаете, зачем нужно столько много родов войск?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(Если в армии есть различные рода войск —такая армия сильная: она может защитить свою страну и на море, и на суше, и в воздухе.)</a:t>
            </a:r>
          </a:p>
        </p:txBody>
      </p:sp>
      <p:pic>
        <p:nvPicPr>
          <p:cNvPr id="17410" name="Picture 2" descr="https://im0-tub-ru.yandex.net/i?id=0e208046d5910885766699d1c0eb83b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5184576" cy="441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394792"/>
            <a:ext cx="655272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Лётчики защищают небо: пехотинцы – сушу;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моряки – море;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пограничники – границу нашей страны.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foliant72.ru/image/cache/data/product/724940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8083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https://pdnr.ru/studopediaru/baza29/6975008128461.files/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56792"/>
            <a:ext cx="2880320" cy="407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https://ic.pics.livejournal.com/sexmotor/25414621/5919219/5919219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0928"/>
            <a:ext cx="2664296" cy="369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476672"/>
            <a:ext cx="409477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/>
              <a:t>Ребята, что вы знаете о танкистах? </a:t>
            </a:r>
          </a:p>
        </p:txBody>
      </p:sp>
      <p:pic>
        <p:nvPicPr>
          <p:cNvPr id="20482" name="Picture 2" descr="https://www.1zoom.ru/big2/747/272382-alexfa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44953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3888053"/>
            <a:ext cx="8424936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Танкисты вступают в бой одними из первых. Сначала они запускают снаряды издалека, чтобы устрашить врага. А затем едут на поле боя, чтобы защитить пехоту и освободить для нее безопасное место для наступления. Танкист - это военная специальность, объединившая всех членов экипажа танка: </a:t>
            </a: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командир боевой машины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руководит действиями экипажа танка,</a:t>
            </a: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наводчик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осуществляет прицел орудия</a:t>
            </a:r>
            <a:endParaRPr kumimoji="0" lang="ru-RU" sz="105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механик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производит ремонт и обеспечивает исправную работу танка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s://img2.goodfon.ru/wallpaper/nbig/b/cb/t-80ud-bereza-osnovnoy-boev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448" y="1340768"/>
            <a:ext cx="338522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260648"/>
            <a:ext cx="763284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 Родина – это Россия.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Границы нашей страны проходят через леса, поля, горы, моря и океаны. Наши морские просторы защищают военные корабли и подводные лодки. Что вы знаете о подводниках?</a:t>
            </a:r>
            <a:endParaRPr kumimoji="0" lang="ru-RU" sz="1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war-time.ru/images/foto/jumor/podvodniki-karavashkin/umor-karavashkin-podvodniki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5488859" cy="352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556792"/>
            <a:ext cx="835292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Моряки - подводники — это особые моряки. Подводные лодки могут плавать там, где обычным кораблям не проплыть. Даже подо льдом. Капитан может отслеживать другие подлодки. У нас самые сильные подводные лодки в мире и самые лучшие моряки. Они смелые и охраняют нашу страну. А лодка похожа на большую черную акулу, внутри которой сидят люди и управляют ею.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d6a/001012f9-c155b061/hello_html_2c33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392017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Ребята, что вы знаете о летчиках?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908720"/>
            <a:ext cx="835292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Летчики охраняют наши воздушные границы.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современном мире очень много разных моделей самолётов, и летчики должны всеми уметь управлять. Они не должны бояться высоты, быть выносливыми и смелыми.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pickimage.ru/wp-content/uploads/images/detskie/pilotprofession/letchik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320480" cy="320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im0-tub-ru.yandex.net/i?id=e324d6d21700d7bc7d3317074e7a952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3325154" cy="396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726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23</cp:revision>
  <dcterms:created xsi:type="dcterms:W3CDTF">2021-02-17T12:33:25Z</dcterms:created>
  <dcterms:modified xsi:type="dcterms:W3CDTF">2021-02-19T04:57:19Z</dcterms:modified>
</cp:coreProperties>
</file>