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86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7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14.png"/><Relationship Id="rId4" Type="http://schemas.openxmlformats.org/officeDocument/2006/relationships/image" Target="../media/image15.png"/><Relationship Id="rId9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9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5.png"/><Relationship Id="rId4" Type="http://schemas.openxmlformats.org/officeDocument/2006/relationships/image" Target="../media/image32.png"/><Relationship Id="rId9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3.jpeg"/><Relationship Id="rId7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ds03.infourok.ru/uploads/ex/0dab/0005ed92-abfbfc43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40343" y="2204864"/>
            <a:ext cx="64956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Занятие по ФЦКМ на тему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«Зелёная служба Айболита»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ля детей подготовительной к школе группы 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4509120"/>
            <a:ext cx="3257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Печникова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Н.,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Селина Е. 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3485" y="5733256"/>
            <a:ext cx="1436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Тазовский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2021г.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39752" y="620688"/>
            <a:ext cx="3641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Молодцы. Продолжаем осмотр.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s://krrot.net/wp-content/uploads/2019/12/18-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2952328" cy="25202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83568" y="3645024"/>
            <a:ext cx="35283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Вырос кустик пышный,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окне он лишний.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Солнца он боится,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бы ему скрыться.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 – незаметные,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плоды – запретные.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3212976"/>
            <a:ext cx="1204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Аспарагус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6" descr="zonti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052736"/>
            <a:ext cx="1150938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268760"/>
            <a:ext cx="792088" cy="746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420888"/>
            <a:ext cx="495657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3140968"/>
            <a:ext cx="1143000" cy="118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large_30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433879">
            <a:off x="4243726" y="4341018"/>
            <a:ext cx="1298575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139952" y="1988840"/>
            <a:ext cx="1568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тенелюбивые 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348880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средней потребностью во влаге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499992" y="3284984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когда опрыскивают из пульверизатора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851920" y="4941168"/>
            <a:ext cx="241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нуждается в рыхлении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72200" y="1412776"/>
            <a:ext cx="2304256" cy="3888432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55577" y="5517232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Рецепт от доктора: это растение здорово, вы ухаживаете за ним правильно. Вам надо только подкармливать питательным раствором 1 раз в неделю после полива.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  <p:bldP spid="17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12" descr="https://res.cloudinary.com/lmru/image/upload/f_auto,q_auto,w_1200,h_1200,c_pad,b_white,d_photoiscoming.png/LMCode/125007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76672"/>
            <a:ext cx="2736304" cy="259228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69365" y="692696"/>
            <a:ext cx="317279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чего забавный ёжик –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без ручек и без ножек,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Жил в пустыне он всегда,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Где отсутствует вода.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теперь живёт в горшочке.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Кактус – мой цветочек.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цветёт который год,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медленно растёт. </a:t>
            </a:r>
          </a:p>
          <a:p>
            <a:endParaRPr lang="ru-RU" dirty="0"/>
          </a:p>
        </p:txBody>
      </p:sp>
      <p:pic>
        <p:nvPicPr>
          <p:cNvPr id="7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692696"/>
            <a:ext cx="2088232" cy="3888432"/>
          </a:xfrm>
          <a:prstGeom prst="rect">
            <a:avLst/>
          </a:prstGeom>
          <a:noFill/>
        </p:spPr>
      </p:pic>
      <p:pic>
        <p:nvPicPr>
          <p:cNvPr id="8" name="Picture 22" descr="zont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284984"/>
            <a:ext cx="1150937" cy="98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7864" y="3573016"/>
            <a:ext cx="504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3212976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5" descr="large_30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3356992"/>
            <a:ext cx="107950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59832" y="4293096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тенелюбивые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3933056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потребляющее небольшое</a:t>
            </a:r>
          </a:p>
          <a:p>
            <a:pPr algn="ctr"/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 количество воды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948264" y="3933056"/>
            <a:ext cx="2016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нуждается в рыхлении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043608" y="5373216"/>
            <a:ext cx="6450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Рецепт от доктора:  «листья очищать от пыли кисточкой».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14" descr="https://im0-tub-ru.yandex.net/i?id=72cc41aa39b797d8b2569d63f1a27c58-sr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4664"/>
            <a:ext cx="2304256" cy="237626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3197" y="3212976"/>
            <a:ext cx="325948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Своими  узкими листами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Озеленю ваш дом,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всех отдельными кустами 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Я награжу потом.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Своих детей очень люблю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Их при себе я сохраню.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1268760"/>
            <a:ext cx="649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1844824"/>
            <a:ext cx="6492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1" descr="zont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764704"/>
            <a:ext cx="115093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980728"/>
            <a:ext cx="504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635896" y="1772816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тенелюбивые</a:t>
            </a:r>
            <a:endParaRPr lang="ru-RU" dirty="0"/>
          </a:p>
        </p:txBody>
      </p:sp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1" y="2204864"/>
            <a:ext cx="432048" cy="64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3707904" y="2852936"/>
            <a:ext cx="1526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водолюбивые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8" descr="large_305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34736">
            <a:off x="3947754" y="3178967"/>
            <a:ext cx="1011238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3491880" y="3861048"/>
            <a:ext cx="2412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нуждается в рыхлении</a:t>
            </a:r>
          </a:p>
          <a:p>
            <a:endParaRPr lang="ru-RU" dirty="0"/>
          </a:p>
        </p:txBody>
      </p:sp>
      <p:pic>
        <p:nvPicPr>
          <p:cNvPr id="18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2160" y="764704"/>
            <a:ext cx="2304256" cy="388843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83568" y="5301208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Рецепт от доктора:  «брызгать из пульверизатора». </a:t>
            </a: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1331640" y="2780928"/>
            <a:ext cx="144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  <p:bldP spid="15" grpId="0" build="allAtOnce"/>
      <p:bldP spid="17" grpId="0" build="allAtOnce"/>
      <p:bldP spid="19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19672" y="548680"/>
            <a:ext cx="64006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 ребята. Вы знаете как ухаживать за цветами.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теперь давайте поиграем в игру «Четвертый лишний».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\Desktop\1891397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484784"/>
            <a:ext cx="1169428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1\Desktop\kakt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12776"/>
            <a:ext cx="1872209" cy="24439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1\Desktop\Pelargoniya_zonalnay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17032"/>
            <a:ext cx="2016224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1\Desktop\bowerae-nigramarga_31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3240360" cy="222871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3" descr="C:\Users\1\Desktop\Fialka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2520280" cy="3240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stoletn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1633"/>
            <a:ext cx="2376264" cy="32281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69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77072"/>
            <a:ext cx="3672408" cy="2319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149634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3510136" cy="2520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3" name="Picture 3" descr="C:\Users\1\Desktop\0d3b4f398a4ab35e52d67b58d9c25e1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471158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neprihotlivie-komnatnie-rastenia-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2376264" cy="2420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1\Desktop\screenshot_8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56992"/>
            <a:ext cx="2550308" cy="28083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1\Desktop\1891397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1371053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7848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Молодцы. Вы успешно справились  со всеми заданиями.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Доктор Айболит очень рад.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2952328" cy="45365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1844824"/>
            <a:ext cx="403244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Рецепт от доктора Айболита: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«любите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берегите </a:t>
            </a: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цветы».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492896"/>
            <a:ext cx="62722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1484784"/>
            <a:ext cx="2808312" cy="2957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на свете он добрей, Лечит он больных зверей, И однажды бегемота Вытащил он из болота. Он известен, знаменит, Это доктор …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15616" y="548680"/>
            <a:ext cx="7038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Отгадав загадку, вы узнаете кто сегодня к нам пришел в гости.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3728" y="3645024"/>
            <a:ext cx="123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(Айболит)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103443" cy="53949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7584" y="620688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Сегодня, ребята, доктор Айболит пришел лечить не животных, а комнатные растения. Назовите доктору какие комнатные растения есть у вас в группе?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img2.freepng.ru/20180624/jzu/kisspng-violet-flowerpot-chinese-wisteria-penjing-ornament-5b2fa127152ab4.97272407152984810308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772816"/>
            <a:ext cx="1944216" cy="1728192"/>
          </a:xfrm>
          <a:prstGeom prst="rect">
            <a:avLst/>
          </a:prstGeom>
          <a:noFill/>
        </p:spPr>
      </p:pic>
      <p:pic>
        <p:nvPicPr>
          <p:cNvPr id="17412" name="Picture 4" descr="https://avatars.mds.yandex.net/get-zen_doc/241236/pub_5deaa60306cc4600b1560c33_5deaa92216ef9000ad34f5f1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844824"/>
            <a:ext cx="1800200" cy="1800200"/>
          </a:xfrm>
          <a:prstGeom prst="rect">
            <a:avLst/>
          </a:prstGeom>
          <a:noFill/>
        </p:spPr>
      </p:pic>
      <p:sp>
        <p:nvSpPr>
          <p:cNvPr id="17414" name="AutoShape 6" descr="http://green-flower.ru/wa-data/public/shop/products/37/15/1537/images/1797/1797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6" name="AutoShape 8" descr="http://green-flower.ru/wa-data/public/shop/products/37/15/1537/images/1797/1797.750x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s://krrot.net/wp-content/uploads/2019/12/18-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00808"/>
            <a:ext cx="2088232" cy="1944216"/>
          </a:xfrm>
          <a:prstGeom prst="rect">
            <a:avLst/>
          </a:prstGeom>
          <a:noFill/>
        </p:spPr>
      </p:pic>
      <p:pic>
        <p:nvPicPr>
          <p:cNvPr id="17420" name="Picture 12" descr="https://res.cloudinary.com/lmru/image/upload/f_auto,q_auto,w_1200,h_1200,c_pad,b_white,d_photoiscoming.png/LMCode/125007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077072"/>
            <a:ext cx="2088232" cy="2088232"/>
          </a:xfrm>
          <a:prstGeom prst="rect">
            <a:avLst/>
          </a:prstGeom>
          <a:noFill/>
        </p:spPr>
      </p:pic>
      <p:pic>
        <p:nvPicPr>
          <p:cNvPr id="17422" name="Picture 14" descr="https://im0-tub-ru.yandex.net/i?id=72cc41aa39b797d8b2569d63f1a27c58-srl&amp;n=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4077072"/>
            <a:ext cx="2052860" cy="216024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03648" y="3645024"/>
            <a:ext cx="838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(Алоэ)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3573016"/>
            <a:ext cx="1076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(Фиалка)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645024"/>
            <a:ext cx="1358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(Аспарагус)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5656" y="6165304"/>
            <a:ext cx="101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(Кактус)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35896" y="6165304"/>
            <a:ext cx="159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Хлорофитум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192" y="4149080"/>
            <a:ext cx="1338014" cy="2325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620688"/>
            <a:ext cx="82586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Молодцы. Вы знаете все цветы, которые растут в вашей группе. Назовите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какие три группы делятся растения по потребности в воде? Для этого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Айболит подготовил вам подсказку.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1988840"/>
            <a:ext cx="503238" cy="75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356992"/>
            <a:ext cx="5715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797152"/>
            <a:ext cx="576263" cy="72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27584" y="1700808"/>
            <a:ext cx="2585189" cy="481885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644008" y="2204864"/>
            <a:ext cx="156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водолюбивые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573016"/>
            <a:ext cx="3626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средней потребностью во влаге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4941168"/>
            <a:ext cx="40557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потребляющие небольшое количество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764704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ja-JP" sz="2000" dirty="0" smtClean="0">
                <a:latin typeface="Times New Roman" pitchFamily="18" charset="0"/>
                <a:cs typeface="Times New Roman" pitchFamily="18" charset="0"/>
              </a:rPr>
              <a:t>Молодцы. Но у доктора есть ещё вопрос. На какие три группы делятся растения  по отношению к интенсивности света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556792"/>
            <a:ext cx="1216025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996952"/>
            <a:ext cx="863600" cy="8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5" descr="zont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4581128"/>
            <a:ext cx="1150938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4941168"/>
            <a:ext cx="504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31640" y="2060848"/>
            <a:ext cx="16577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светолюбивые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3429000"/>
            <a:ext cx="1831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теневыносливые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50131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тенелюбивые </a:t>
            </a:r>
            <a:endParaRPr lang="ru-RU" altLang="ja-JP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493773"/>
            <a:ext cx="2808312" cy="48818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692696"/>
            <a:ext cx="86570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Молодцы, вы много знаете о цветах. Но доктор Айболит хочет узнать. Какой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инвентарь вы используете для ухода за комнатными растениями?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827584" y="1700808"/>
            <a:ext cx="2585189" cy="4818851"/>
          </a:xfrm>
          <a:prstGeom prst="rect">
            <a:avLst/>
          </a:prstGeom>
          <a:noFill/>
        </p:spPr>
      </p:pic>
      <p:pic>
        <p:nvPicPr>
          <p:cNvPr id="5" name="Picture 15" descr="large_305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342292">
            <a:off x="6813452" y="1766664"/>
            <a:ext cx="866775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Лена\napki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996952"/>
            <a:ext cx="7921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Лена\news_4141_st3638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968488">
            <a:off x="6964682" y="4037924"/>
            <a:ext cx="107791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4869160"/>
            <a:ext cx="795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211960" y="1844824"/>
            <a:ext cx="12271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рыхлитель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140968"/>
            <a:ext cx="3337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тряпочки для протирания пыли 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635896" y="4221088"/>
            <a:ext cx="33143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кисточки для протирания пыли 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139952" y="51571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пульверизаторы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1" grpId="0" build="allAtOnce"/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7544" y="692697"/>
            <a:ext cx="842422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Ребята, давайте покажем и расскажем доктору все наши цветы по порядку.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он выпишет нам рецепт.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Лена\0_6fdd6_d2beb3a6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68760"/>
            <a:ext cx="2952328" cy="270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3568" y="4149080"/>
            <a:ext cx="305378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Хоть мы ростом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низковаты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Очень любят нас ребята.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целый год цветём.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Поливайте нас в поддон.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268760"/>
            <a:ext cx="1143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91e748bab16c4e68278e55edd99340e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2276872"/>
            <a:ext cx="2000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7557914">
            <a:off x="4688317" y="2803207"/>
            <a:ext cx="576262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1412776"/>
            <a:ext cx="2304256" cy="388843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11560" y="566124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Рецепт от доктора:  «листья очищать от пыли кисточкой, брызгать из пульверизатора».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2420888"/>
            <a:ext cx="1603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светолюбивые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203848" y="3573016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потребляющие небольшое количество воды</a:t>
            </a:r>
          </a:p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611560" y="3573016"/>
            <a:ext cx="1008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Фиалка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  <p:bldP spid="13" grpId="0" build="allAtOnce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8064" y="3284984"/>
            <a:ext cx="343119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растение — алоэ.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Оно целебное такое!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ранку стоит капнуть сок —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заживёт в кратчайший срок.</a:t>
            </a:r>
          </a:p>
          <a:p>
            <a:endParaRPr lang="ru-RU" dirty="0"/>
          </a:p>
        </p:txBody>
      </p:sp>
      <p:pic>
        <p:nvPicPr>
          <p:cNvPr id="4" name="Picture 4" descr="https://avatars.mds.yandex.net/get-zen_doc/241236/pub_5deaa60306cc4600b1560c33_5deaa92216ef9000ad34f5f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764704"/>
            <a:ext cx="2448272" cy="2160240"/>
          </a:xfrm>
          <a:prstGeom prst="rect">
            <a:avLst/>
          </a:prstGeom>
          <a:noFill/>
        </p:spPr>
      </p:pic>
      <p:pic>
        <p:nvPicPr>
          <p:cNvPr id="5" name="Picture 4" descr="https://cs7.pikabu.ru/post_img/2019/05/20/11/15583783371399244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1560" y="692696"/>
            <a:ext cx="2088232" cy="3888432"/>
          </a:xfrm>
          <a:prstGeom prst="rect">
            <a:avLst/>
          </a:prstGeom>
          <a:noFill/>
        </p:spPr>
      </p:pic>
      <p:pic>
        <p:nvPicPr>
          <p:cNvPr id="6" name="Picture 4" descr="C:\Лена\good_morning_glitter_wallot.ru (64)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32656"/>
            <a:ext cx="1143000" cy="114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1700808"/>
            <a:ext cx="5762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large_305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762803">
            <a:off x="3430720" y="2853000"/>
            <a:ext cx="129857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Лена\a_plastic_spray_water_bottle_0515-1105-2700-3612_SMU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3861048"/>
            <a:ext cx="1143000" cy="11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27584" y="558924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Рецепт от доктора: это растение здорово, вы ухаживаете за ним правильно. Вам надо только подкармливать питательным раствором 1 раз в неделю после полива.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1412776"/>
            <a:ext cx="1603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светолюбивые</a:t>
            </a: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771800" y="2348880"/>
            <a:ext cx="2764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потребляющее небольшое</a:t>
            </a:r>
          </a:p>
          <a:p>
            <a:pPr algn="ctr"/>
            <a:r>
              <a:rPr lang="ru-RU" altLang="ja-JP" dirty="0" smtClean="0">
                <a:latin typeface="Times New Roman" pitchFamily="18" charset="0"/>
                <a:cs typeface="Times New Roman" pitchFamily="18" charset="0"/>
              </a:rPr>
              <a:t> количество воды</a:t>
            </a:r>
          </a:p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843808" y="3501008"/>
            <a:ext cx="2416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нуждается в рыхлении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7704" y="5085184"/>
            <a:ext cx="4762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любит когда опрыскивают из пульверизатора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 build="allAtOnce"/>
      <p:bldP spid="12" grpId="0" build="allAtOnce"/>
      <p:bldP spid="13" grpId="0" build="allAtOnce"/>
      <p:bldP spid="14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ds03.infourok.ru/uploads/ex/0cde/0006004d-ff02e3be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692696"/>
            <a:ext cx="670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пора отдохнуть, все дружно выполним физкультминутку.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1124744"/>
            <a:ext cx="345638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 цветку цветок: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«Подними-ка свой листок».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(дети поднимают и опускают руки)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Выйди на дорожку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притопни ножкой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(дети шагают на месте, высоко поднимая колени)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головкой покачай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Утром солнышко встречай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(вращение головой)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Стебель наклони слегка-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зарядка для цветка.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(наклоны)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 росой умойся,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Отряхнись и успокойся.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(встряхивание кистями рук)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Наконец готовы все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День встречать во всей красе.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im0-tub-ru.yandex.net/i?id=e44884fae37a6a058e9db0c73fc26435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12776"/>
            <a:ext cx="428714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616</Words>
  <Application>Microsoft Office PowerPoint</Application>
  <PresentationFormat>Экран (4:3)</PresentationFormat>
  <Paragraphs>115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</cp:revision>
  <dcterms:created xsi:type="dcterms:W3CDTF">2021-03-17T03:07:00Z</dcterms:created>
  <dcterms:modified xsi:type="dcterms:W3CDTF">2021-03-17T08:49:32Z</dcterms:modified>
</cp:coreProperties>
</file>