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2" d="100"/>
          <a:sy n="82" d="100"/>
        </p:scale>
        <p:origin x="-691" y="-11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A97EF-D579-48D3-9AA0-22B39242B3A5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87E3DE-A6FB-46BD-87C5-483572FD83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219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7E3DE-A6FB-46BD-87C5-483572FD836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927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371E13-AE15-4885-91B2-0A53CD8B8C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0B66F5A-5FD2-4DB1-B040-F8560D8BB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1C4F4DF-EE6D-45E8-A372-5C4CFF8D6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5855-3C6E-4958-A0C1-328DA3C7B1F6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F3BEAD8-269D-4D45-B32C-7636F1CF2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E7A1A1D-DDEB-4862-A8DE-BA837C891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373B6-2406-4CB7-B9B9-8A3601FFC5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064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4519A2-69DE-46E9-8541-D3E08A98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7EF5983-CDDE-429C-9262-5C6480C6CB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A2F7602-BC15-4A46-A651-187984A38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5855-3C6E-4958-A0C1-328DA3C7B1F6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920E0F4-FBA0-4A26-B778-49B02C607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A6F76E7-0117-473E-A143-BA813A293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373B6-2406-4CB7-B9B9-8A3601FFC5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513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D1F82A1D-F2CA-4978-A5F1-4F881AF9A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D200993-6A5A-4C26-8A1D-1BF48607F6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684503C-4768-43DA-BE9F-C340D3708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5855-3C6E-4958-A0C1-328DA3C7B1F6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1441012-8B94-4866-A466-5B0D2FE9E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DBC0ABE-47F6-4550-B928-91A2C541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373B6-2406-4CB7-B9B9-8A3601FFC5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958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E3A519-44B4-4AEA-9988-9570EEBB0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E994768-AFD3-4391-BF97-3E535B84E4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E75221A-D0C5-4252-B92C-EB2F2A076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5855-3C6E-4958-A0C1-328DA3C7B1F6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29358F0-40B9-484C-844B-09E7DB463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8F3100F-1C82-413C-873E-B95A09B0D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373B6-2406-4CB7-B9B9-8A3601FFC5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587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A5599F-6C12-41B4-A893-9771F2323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96CDACD-F9E8-4481-8B7C-2B9E055D1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489AD6C-7540-4BAC-8AE4-E6477DA0E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5855-3C6E-4958-A0C1-328DA3C7B1F6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3C4A1E6-407D-4FFB-B07B-C494ADD0C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67466D9-8A28-42E8-BFE8-4EC4EA1C5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373B6-2406-4CB7-B9B9-8A3601FFC5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809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7BE0FA7-E12A-48E0-BD28-8BAD6213C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8571D94-805E-43EE-9E89-D328D64D91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C279DCC-8C5F-4668-B373-668778F898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4799C92-7CAA-497A-B32C-CC8400512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5855-3C6E-4958-A0C1-328DA3C7B1F6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BD3B870-B3EF-4F2C-ABE1-1B54E5AA3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EBED10B-978F-4EEB-BC1F-80C7B488F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373B6-2406-4CB7-B9B9-8A3601FFC5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322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1D7315-75FE-4CFB-801B-6F3794D6F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F4770C8-AC01-4473-BEAA-C379A12D7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64EE7AD-F712-48A9-919D-2554693324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44829DF-463D-4263-BD04-ACFFC49075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21F6F563-2E2A-4079-AAB1-9E0EC481BE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F5472340-9831-4E25-9AA9-91DD058FA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5855-3C6E-4958-A0C1-328DA3C7B1F6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2302790E-DB20-4BA6-9B7D-525933DB5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570AFA6B-A367-4D2A-928E-4BCCBA46E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373B6-2406-4CB7-B9B9-8A3601FFC5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987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C9142A-6DB8-4CC7-B843-5B17C457D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6307B1D-4683-4F7E-AA94-DA146F852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5855-3C6E-4958-A0C1-328DA3C7B1F6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D85ED86-4F55-4E87-9A2A-0B7C1D4F9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8A6F432-F625-4F21-8461-4547A1DB7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373B6-2406-4CB7-B9B9-8A3601FFC5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468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4BA7C704-8B62-49EE-A52F-A9BD382D7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5855-3C6E-4958-A0C1-328DA3C7B1F6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2BC43911-7507-4344-9076-4C34BAC15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F18AB871-D46E-4596-9A0B-E30603402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373B6-2406-4CB7-B9B9-8A3601FFC5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565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712C64-0C7B-4392-B0C2-B466AC371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EFCAFBA-1626-46E4-831D-8DA155CBA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DA50D98-83AA-4D74-BCE8-036ED35919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AD1101E-F3C8-49CD-806B-B29AA751A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5855-3C6E-4958-A0C1-328DA3C7B1F6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BA7277E-6272-497F-B032-0A8020423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24BF69F-0B4A-4280-BA17-C616DDFFB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373B6-2406-4CB7-B9B9-8A3601FFC5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682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5F3449-77EB-491F-85CE-12CFD2A15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2E5F4F08-C371-48B6-81ED-38EED0CE77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74C2E43-AB11-40E0-A620-61FD0A2B2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79ACCB0-2362-4241-946C-F4D769834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5855-3C6E-4958-A0C1-328DA3C7B1F6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65AEEC0-FC8F-4004-8B40-466A27AD0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BE90F07-BD6E-4F86-A160-BEF84C25F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373B6-2406-4CB7-B9B9-8A3601FFC5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86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68AB233-70C3-4ED3-86EF-631B10F55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F966D7A-8F2B-4FE1-9A23-562929A5A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80F4E7D-3B8C-432C-95FF-48E169177A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25855-3C6E-4958-A0C1-328DA3C7B1F6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89387B9-FA67-436B-A2CD-8CC80DA04A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933C3F1-7762-4F68-BE95-3390F3554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373B6-2406-4CB7-B9B9-8A3601FFC5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391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553B9D8-D0EF-44E0-AB2A-577E9642A1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153ADDC-EA32-45D6-8CA6-1A5525590D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E775FA00-2D39-4943-AE99-05E025A96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ABD79C70-D901-4524-BC0E-A027602B6C0E}"/>
              </a:ext>
            </a:extLst>
          </p:cNvPr>
          <p:cNvSpPr/>
          <p:nvPr/>
        </p:nvSpPr>
        <p:spPr>
          <a:xfrm>
            <a:off x="1940872" y="1171222"/>
            <a:ext cx="7671581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детский сад «Олененок»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EC3A8101-09BB-4FEA-8C8F-C8DB9D4DDA59}"/>
              </a:ext>
            </a:extLst>
          </p:cNvPr>
          <p:cNvSpPr/>
          <p:nvPr/>
        </p:nvSpPr>
        <p:spPr>
          <a:xfrm>
            <a:off x="2463486" y="2758339"/>
            <a:ext cx="6096000" cy="16757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Ознакомление с окружающим миром в средней группе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Тема: «Зимние напевы».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18921BE-F469-42EB-8D20-BEF4F1301AE9}"/>
              </a:ext>
            </a:extLst>
          </p:cNvPr>
          <p:cNvSpPr/>
          <p:nvPr/>
        </p:nvSpPr>
        <p:spPr>
          <a:xfrm>
            <a:off x="6854482" y="4694291"/>
            <a:ext cx="5113606" cy="1262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Составила: </a:t>
            </a: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Васильева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Анна Александровна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воспитатель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2670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BC6EC7-2CAD-4C73-9C98-96BDB05FD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2BD8A8A-BA9E-417C-816C-87E666CF6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2F4D8AE2-6A4A-4A29-9F21-A5FF50EB3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AFCC5E3A-7056-4757-93D7-34DA97DA6792}"/>
              </a:ext>
            </a:extLst>
          </p:cNvPr>
          <p:cNvSpPr/>
          <p:nvPr/>
        </p:nvSpPr>
        <p:spPr>
          <a:xfrm>
            <a:off x="202163" y="840392"/>
            <a:ext cx="6096000" cy="17645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ctr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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Можно ли зимой ходить под крышами домов? Почему? </a:t>
            </a:r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ходи под крышей – на крыше снег и лёд,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Сосульки могут падать, когда кто-то идёт</a:t>
            </a:r>
            <a:r>
              <a:rPr lang="ru-RU" sz="20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ru-RU" sz="20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015FD6C8-2223-4121-9988-FEEE16796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163" y="647011"/>
            <a:ext cx="4789207" cy="269632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xmlns="" id="{1214F9D9-FE17-4FF8-9553-52AD3CA54C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4" t="8000" r="6359" b="23077"/>
          <a:stretch/>
        </p:blipFill>
        <p:spPr bwMode="auto">
          <a:xfrm>
            <a:off x="299308" y="2953283"/>
            <a:ext cx="5124157" cy="311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92587" y="3598831"/>
            <a:ext cx="6096000" cy="288797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ctr">
              <a:spcAft>
                <a:spcPts val="1000"/>
              </a:spcAft>
              <a:buFont typeface="Wingdings" panose="05000000000000000000" pitchFamily="2" charset="2"/>
              <a:buChar char="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какую погоду нельзя кататься на коньках? </a:t>
            </a: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Зима! Скорее на коньки! Какие славные деньки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 выходить на лёд нельзя, пока непрочен он, друзья! 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 есть трещины на нём,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 вдруг потеплело днём…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Провалишься – придёт беда,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Зимой холодная вода.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639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3ACD46B-3E1F-4A52-9813-ED383FC82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F30E9E8-856F-4276-BD29-B368E2CB12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10735320-7905-42DD-94D1-BDA94E9BC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7A27DF3-877C-492A-9C1B-F97D5A83CDAE}"/>
              </a:ext>
            </a:extLst>
          </p:cNvPr>
          <p:cNvSpPr/>
          <p:nvPr/>
        </p:nvSpPr>
        <p:spPr>
          <a:xfrm>
            <a:off x="130628" y="1426462"/>
            <a:ext cx="6391469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20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Кататься </a:t>
            </a: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горки так прекрасно,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Но у дорог - всегда опасно!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Мчатся по дорогам быстрые машины,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Можете попасть вы прямо к ним под шины!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6FC9D649-F6F5-4B69-99E5-41E527BC94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82"/>
          <a:stretch/>
        </p:blipFill>
        <p:spPr bwMode="auto">
          <a:xfrm>
            <a:off x="959498" y="3319288"/>
            <a:ext cx="4572000" cy="318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xmlns="" id="{30891619-07B9-4D3B-8B05-F2CD72857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452" y="1323223"/>
            <a:ext cx="5508448" cy="375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828799" y="733560"/>
            <a:ext cx="9032033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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Везде ли можно скатываться с горки на санках зимой?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980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EC3437-24C7-401D-ABFB-A332FBA1E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9093BF6-70D8-45C5-968B-95E8DC4EE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94576D32-86D9-4C0C-AA0B-1B04217DA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FD09059-A311-4619-9F22-44D5E702720C}"/>
              </a:ext>
            </a:extLst>
          </p:cNvPr>
          <p:cNvSpPr/>
          <p:nvPr/>
        </p:nvSpPr>
        <p:spPr>
          <a:xfrm>
            <a:off x="3786672" y="5871765"/>
            <a:ext cx="476794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хлопают в ладоши, если слышат слова, связанные с зимой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61E59D0F-6619-4078-9C94-8CC7550D5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25" y="2080484"/>
            <a:ext cx="2202850" cy="207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xmlns="" id="{11774171-2ECB-4246-8CD0-F927F9DCB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36" y="4599992"/>
            <a:ext cx="2948428" cy="196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xmlns="" id="{D2F8EFEB-E7EE-48DE-9E0D-7579C7EA7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394" y="3993501"/>
            <a:ext cx="3481647" cy="278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xmlns="" id="{A1046B35-D486-4C07-8744-67BE0D1C9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148" y="3283613"/>
            <a:ext cx="3751749" cy="268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xmlns="" id="{09B7E434-8AFD-4107-B1BB-ADD2E7F10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44" y="1409687"/>
            <a:ext cx="2680964" cy="182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xmlns="" id="{B129317F-6B23-476F-8D0B-B84C4187C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326" y="2080484"/>
            <a:ext cx="1853572" cy="184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>
            <a:extLst>
              <a:ext uri="{FF2B5EF4-FFF2-40B4-BE49-F238E27FC236}">
                <a16:creationId xmlns:a16="http://schemas.microsoft.com/office/drawing/2014/main" xmlns="" id="{7867A17C-1F71-4A25-9DF9-B235B1A17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02" y="261162"/>
            <a:ext cx="2694202" cy="179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>
            <a:extLst>
              <a:ext uri="{FF2B5EF4-FFF2-40B4-BE49-F238E27FC236}">
                <a16:creationId xmlns:a16="http://schemas.microsoft.com/office/drawing/2014/main" xmlns="" id="{38291EA0-5879-4F85-8314-5D902C4C3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946" y="1409687"/>
            <a:ext cx="2737069" cy="182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>
            <a:extLst>
              <a:ext uri="{FF2B5EF4-FFF2-40B4-BE49-F238E27FC236}">
                <a16:creationId xmlns:a16="http://schemas.microsoft.com/office/drawing/2014/main" xmlns="" id="{D4D87E54-A7C4-43FB-9460-6D9E8CC6A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036" y="261162"/>
            <a:ext cx="3162153" cy="177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367084" y="926186"/>
            <a:ext cx="54098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Дидактическая игра «Зимние слова»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37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EC3437-24C7-401D-ABFB-A332FBA1E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9093BF6-70D8-45C5-968B-95E8DC4EE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94576D32-86D9-4C0C-AA0B-1B04217DA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842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2DF2CDD-7425-453D-B7A4-8F2E98761753}"/>
              </a:ext>
            </a:extLst>
          </p:cNvPr>
          <p:cNvSpPr/>
          <p:nvPr/>
        </p:nvSpPr>
        <p:spPr>
          <a:xfrm>
            <a:off x="4597790" y="605907"/>
            <a:ext cx="1650610" cy="55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Загадки</a:t>
            </a:r>
            <a:endParaRPr lang="ru-RU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33CA8A68-B2C6-4DF3-84F9-728C5FEDEA61}"/>
              </a:ext>
            </a:extLst>
          </p:cNvPr>
          <p:cNvSpPr/>
          <p:nvPr/>
        </p:nvSpPr>
        <p:spPr>
          <a:xfrm>
            <a:off x="7271335" y="884124"/>
            <a:ext cx="3048000" cy="2339615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из снега одного,                                 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морковки нос его,                         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Чуть тепло, заплачет вмиг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растает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снеговик)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E57C1EF5-12A8-4B4E-ABF1-2374222B725E}"/>
              </a:ext>
            </a:extLst>
          </p:cNvPr>
          <p:cNvSpPr/>
          <p:nvPr/>
        </p:nvSpPr>
        <p:spPr>
          <a:xfrm>
            <a:off x="9187747" y="3890867"/>
            <a:ext cx="2726045" cy="2339615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 ногами у меня                                    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Деревянные друзья,                                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на них лечу стрелой,                             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 не летом, а зимой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(лыжи)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213AF5D-E98E-469A-A14F-D948515C5663}"/>
              </a:ext>
            </a:extLst>
          </p:cNvPr>
          <p:cNvSpPr/>
          <p:nvPr/>
        </p:nvSpPr>
        <p:spPr>
          <a:xfrm>
            <a:off x="2530654" y="4281444"/>
            <a:ext cx="3254326" cy="1865062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 его зимой боятся,                             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Больно может он кусаться.                                       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Прячьте уши, щёки, нос,                        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Ведь на улице…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мороз)   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26A366D1-F66B-4427-8D59-9529C71C059C}"/>
              </a:ext>
            </a:extLst>
          </p:cNvPr>
          <p:cNvSpPr/>
          <p:nvPr/>
        </p:nvSpPr>
        <p:spPr>
          <a:xfrm>
            <a:off x="125512" y="749122"/>
            <a:ext cx="3177190" cy="2191177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Запорошила дорожки,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Разукрасила окошки,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Радость детям подарила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на санках прокатила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      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(Зима)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xmlns="" id="{E49E811D-4781-4990-9D69-BE0D698485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xmlns="" id="{0742CA0C-9DE3-4926-A329-D3E96EF12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324" y="1264745"/>
            <a:ext cx="3468138" cy="247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>
            <a:extLst>
              <a:ext uri="{FF2B5EF4-FFF2-40B4-BE49-F238E27FC236}">
                <a16:creationId xmlns:a16="http://schemas.microsoft.com/office/drawing/2014/main" xmlns="" id="{DDD5FB33-7415-44BA-90A7-067B310EE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t="16690" b="11846"/>
          <a:stretch/>
        </p:blipFill>
        <p:spPr bwMode="auto">
          <a:xfrm>
            <a:off x="6030684" y="4093238"/>
            <a:ext cx="2998004" cy="151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>
            <a:extLst>
              <a:ext uri="{FF2B5EF4-FFF2-40B4-BE49-F238E27FC236}">
                <a16:creationId xmlns:a16="http://schemas.microsoft.com/office/drawing/2014/main" xmlns="" id="{9CF7E8FE-39E8-44EB-A037-0CDB66565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983" y="221110"/>
            <a:ext cx="2400704" cy="319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>
            <a:extLst>
              <a:ext uri="{FF2B5EF4-FFF2-40B4-BE49-F238E27FC236}">
                <a16:creationId xmlns:a16="http://schemas.microsoft.com/office/drawing/2014/main" xmlns="" id="{C6CBD6A4-409D-475D-84F1-775EA619D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34"/>
          <a:stretch/>
        </p:blipFill>
        <p:spPr bwMode="auto">
          <a:xfrm>
            <a:off x="125512" y="3060241"/>
            <a:ext cx="2300447" cy="265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60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EC3437-24C7-401D-ABFB-A332FBA1E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9093BF6-70D8-45C5-968B-95E8DC4EE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94576D32-86D9-4C0C-AA0B-1B04217DA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3D973FE-0F3C-4CC1-89AE-308EAFE45540}"/>
              </a:ext>
            </a:extLst>
          </p:cNvPr>
          <p:cNvSpPr/>
          <p:nvPr/>
        </p:nvSpPr>
        <p:spPr>
          <a:xfrm>
            <a:off x="858418" y="620372"/>
            <a:ext cx="10254342" cy="2445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Рефлексия: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каком времени года мы с вами сегодня разговаривали?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Где у нас зимуют медведь и ёжик?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Теперь вызнаете, как себя надо вести в гололёд, на льду и не ходит под крышами домов.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xmlns="" id="{69E86F9A-40B2-458F-9BFF-04C3E5E1B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449" y="2576156"/>
            <a:ext cx="5001208" cy="409523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297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2A204B-5626-401B-8749-EFA102261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FE63789-B2CE-403A-AB70-4CFE3E3A5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17D4C1E7-4A92-4779-AAE9-7665270E0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B3A6FAC6-860A-42AE-9C6E-64A4E6DE8E42}"/>
              </a:ext>
            </a:extLst>
          </p:cNvPr>
          <p:cNvSpPr/>
          <p:nvPr/>
        </p:nvSpPr>
        <p:spPr>
          <a:xfrm>
            <a:off x="489318" y="912911"/>
            <a:ext cx="10902461" cy="959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Зима веселое время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года.</a:t>
            </a:r>
          </a:p>
          <a:p>
            <a:pPr algn="ctr">
              <a:spcAft>
                <a:spcPts val="100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Что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можно делать зимой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xmlns="" id="{3C79843B-6811-4FFC-9F81-6C09E2458C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0" t="12512" r="70950" b="46406"/>
          <a:stretch/>
        </p:blipFill>
        <p:spPr bwMode="auto">
          <a:xfrm>
            <a:off x="282046" y="1320439"/>
            <a:ext cx="2317890" cy="306373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2" t="2386" r="32849" b="45897"/>
          <a:stretch/>
        </p:blipFill>
        <p:spPr bwMode="auto">
          <a:xfrm>
            <a:off x="9400032" y="912911"/>
            <a:ext cx="2495264" cy="2660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2" t="6296" r="2019" b="46852"/>
          <a:stretch/>
        </p:blipFill>
        <p:spPr bwMode="auto">
          <a:xfrm>
            <a:off x="2599936" y="3428999"/>
            <a:ext cx="1682497" cy="241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2" t="54319" r="70272" b="3777"/>
          <a:stretch/>
        </p:blipFill>
        <p:spPr bwMode="auto">
          <a:xfrm>
            <a:off x="7653527" y="3613778"/>
            <a:ext cx="2148507" cy="2495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81" t="60146" r="18149"/>
          <a:stretch/>
        </p:blipFill>
        <p:spPr bwMode="auto">
          <a:xfrm>
            <a:off x="4329678" y="2014589"/>
            <a:ext cx="3221739" cy="2722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44766" y="6109237"/>
            <a:ext cx="10396728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(кататься с горки на санках, на лыжах, на коньках, лепить из снега снеговиков) 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840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42BC36-4A3E-4289-9B5B-913798F9E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28552A5-FC90-4554-8571-32CF42B39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8A74A525-2E26-411C-B378-8B52DCED1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51827F6C-A1CD-4D1B-A00F-61D1B0DA869B}"/>
              </a:ext>
            </a:extLst>
          </p:cNvPr>
          <p:cNvSpPr/>
          <p:nvPr/>
        </p:nvSpPr>
        <p:spPr>
          <a:xfrm>
            <a:off x="602563" y="592763"/>
            <a:ext cx="109868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Зимой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деревья стоят голые, без листьев.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Снег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выпал и укрыл все белым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покрывалом.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xmlns="" id="{4244B9B9-3E1A-496C-9EED-9D94C0620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565" y="1520389"/>
            <a:ext cx="7980865" cy="4649735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xmlns="" id="{84277EB2-A3C6-4F5D-B0B2-106C1B014A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8" t="24810" r="10553"/>
          <a:stretch/>
        </p:blipFill>
        <p:spPr bwMode="auto">
          <a:xfrm>
            <a:off x="7057577" y="4690871"/>
            <a:ext cx="1991934" cy="137866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863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EF71FB-92BD-4986-9887-B95229712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A2BA6BF-3072-44AF-B2CE-029A094AB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A88C6E59-DD8A-4B8C-AEC2-630AFC6F0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5583E27-4A9D-4058-9D15-547D004ACB88}"/>
              </a:ext>
            </a:extLst>
          </p:cNvPr>
          <p:cNvSpPr/>
          <p:nvPr/>
        </p:nvSpPr>
        <p:spPr>
          <a:xfrm>
            <a:off x="1078538" y="5359641"/>
            <a:ext cx="4767419" cy="928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 деревом в сугробе –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спит медведь в своей берлоге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xmlns="" id="{7123BCEF-5837-49CC-AA00-ED6AE4844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26" y="1611439"/>
            <a:ext cx="5301029" cy="374820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712204" y="1045755"/>
            <a:ext cx="73893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Спрятались под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этим покрывалом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мороза звери.</a:t>
            </a: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2" b="12713"/>
          <a:stretch/>
        </p:blipFill>
        <p:spPr bwMode="auto">
          <a:xfrm>
            <a:off x="7414355" y="1700784"/>
            <a:ext cx="3109912" cy="365885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984111" y="5357113"/>
            <a:ext cx="4747641" cy="928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Прячется кто под пенёчком?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ёжик свернулся клубочком.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304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2048CA-72A3-49C5-A5D9-316912A42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60011B6-FC38-4A06-A122-42DF9F1C5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5201C1C2-75F5-4E25-9CA8-12CB0731E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2E7F436-25CB-40B0-AE8F-E03E39997E13}"/>
              </a:ext>
            </a:extLst>
          </p:cNvPr>
          <p:cNvSpPr/>
          <p:nvPr/>
        </p:nvSpPr>
        <p:spPr>
          <a:xfrm>
            <a:off x="7077268" y="4188489"/>
            <a:ext cx="40425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000"/>
              </a:spcAft>
              <a:buFontTx/>
              <a:buChar char="-"/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зайцу, который зимой по лесу, по полю бегает, подарила зима новую шубку. Кто помнит какую?</a:t>
            </a:r>
            <a:endParaRPr lang="ru-RU" sz="2000" b="1" dirty="0"/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xmlns="" id="{B7F54D0B-7453-426E-859F-09C5A66243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42"/>
          <a:stretch/>
        </p:blipFill>
        <p:spPr bwMode="auto">
          <a:xfrm>
            <a:off x="6865091" y="1754622"/>
            <a:ext cx="4124132" cy="253499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51" y="1518177"/>
            <a:ext cx="3775785" cy="267813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11892" y="4218947"/>
            <a:ext cx="6096000" cy="15799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spcAft>
                <a:spcPts val="1000"/>
              </a:spcAft>
              <a:buFontTx/>
              <a:buChar char="-"/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дереве есть дверце, кто же там спрятался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spcAft>
                <a:spcPts val="1000"/>
              </a:spcAft>
              <a:buFontTx/>
              <a:buChar char="-"/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Белочка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Aft>
                <a:spcPts val="10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Она заранее сделала запасы орехов, грибов и теперь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спокойно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может зимовать в дупле.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13403" y="968365"/>
            <a:ext cx="4965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белка и заяц спят зимой?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363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F1D5530-F44B-41CC-B868-1F138F53D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2572551-EEC6-4960-B9F0-303EBA5D0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DFAC70FE-1846-4322-80D3-70A4755FF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3E91067-CEF7-4E49-B961-A4A2AE25A753}"/>
              </a:ext>
            </a:extLst>
          </p:cNvPr>
          <p:cNvSpPr/>
          <p:nvPr/>
        </p:nvSpPr>
        <p:spPr>
          <a:xfrm>
            <a:off x="1492347" y="1375432"/>
            <a:ext cx="9861453" cy="3892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Физминутка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Дружно, чётко мы шагаем, зиму весело встречаем!       </a:t>
            </a: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(шагают по кругу)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Надо нам лопатки взять, снег с дорожек убирать.          </a:t>
            </a: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(имитация движений) 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 а снег метёт, метёт, отдохнуть нам не даёт.               </a:t>
            </a: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(взмахи руками)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деревья за окном спят волшебным тихим сном.          </a:t>
            </a: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(опускают руки, стоят)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Зайчик скачет на опушке, чтобы не замёрзли ушки.      </a:t>
            </a: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(прыгают)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медведь в берлоге спит, сладко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мишенька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сопит     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(приседают, закрывают глаза)                              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Чтоб в мороз не замерзать, надо птичкам полетать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</a:t>
            </a:r>
            <a:r>
              <a:rPr lang="ru-RU" sz="20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(легкий бег, взмахи руками)</a:t>
            </a:r>
            <a:endParaRPr lang="ru-RU" sz="2000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366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1383B2-0321-4465-943D-A50D9DF01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8A228E5-F49F-4840-9626-2634807045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75DFD880-9071-4A25-8CEC-25309041C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66806C2-9960-436E-B126-8AA7D4792E8B}"/>
              </a:ext>
            </a:extLst>
          </p:cNvPr>
          <p:cNvSpPr/>
          <p:nvPr/>
        </p:nvSpPr>
        <p:spPr>
          <a:xfrm>
            <a:off x="2563202" y="1052866"/>
            <a:ext cx="6465204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Дидактическая игра «Что здесь лишнее?»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439313D6-E99B-4B3E-885D-10F300AAC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29808" y="690539"/>
            <a:ext cx="1931376" cy="169068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EA15A127-15EB-4F0A-97D0-68705F0C22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01" b="18324"/>
          <a:stretch/>
        </p:blipFill>
        <p:spPr bwMode="auto">
          <a:xfrm>
            <a:off x="2563202" y="1956847"/>
            <a:ext cx="2883877" cy="174403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91544818-4CC6-4D37-9042-D9F4930B2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30" y="1152395"/>
            <a:ext cx="1725002" cy="260650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18F05581-73F3-4E69-8554-47756C0E28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" t="6302" r="5067" b="3219"/>
          <a:stretch/>
        </p:blipFill>
        <p:spPr bwMode="auto">
          <a:xfrm>
            <a:off x="372830" y="4329404"/>
            <a:ext cx="2361039" cy="236997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xmlns="" id="{3FF040AF-CF2F-4070-A1CC-41CE77C20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076" y="4238138"/>
            <a:ext cx="2001497" cy="207498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xmlns="" id="{77CC1326-10F7-4047-9EE0-18F5455E4B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4" b="9975"/>
          <a:stretch/>
        </p:blipFill>
        <p:spPr bwMode="auto">
          <a:xfrm>
            <a:off x="9028406" y="3758904"/>
            <a:ext cx="2766648" cy="179325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xmlns="" id="{3B90C231-AE55-4648-93FF-0B0A543A6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683" y="3957076"/>
            <a:ext cx="2305395" cy="22527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xmlns="" id="{822B27D6-767A-4B5E-A604-68C8DB014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016" y="1905486"/>
            <a:ext cx="2153529" cy="215352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58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05E06A-AE39-4849-847C-037D9F353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C33C9C2-A9C4-4F55-BD43-5298790C3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541D4D5-522C-429B-9045-146DE2E3E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" y="14686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A8AFC0D7-A9E7-4F12-93A2-1C62D92001B0}"/>
              </a:ext>
            </a:extLst>
          </p:cNvPr>
          <p:cNvSpPr/>
          <p:nvPr/>
        </p:nvSpPr>
        <p:spPr>
          <a:xfrm>
            <a:off x="4144553" y="3101668"/>
            <a:ext cx="2776482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Снег мягкий, а лёд...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16C8E7ED-6997-4F30-B907-8A6E2E1CA1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45" t="29977" r="4513" b="39487"/>
          <a:stretch/>
        </p:blipFill>
        <p:spPr bwMode="auto">
          <a:xfrm>
            <a:off x="5532794" y="1353600"/>
            <a:ext cx="2537346" cy="160337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xmlns="" id="{D2E18DD2-896E-4EAD-B802-0E722A8F2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240" y="3160273"/>
            <a:ext cx="3564863" cy="199688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xmlns="" id="{7287EE5D-01C7-46BD-A8EA-5545540B8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56" y="2660061"/>
            <a:ext cx="2584103" cy="148071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xmlns="" id="{B18F0626-31A3-46C6-AA82-42768E172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720" y="3843866"/>
            <a:ext cx="1874622" cy="190939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xmlns="" id="{C949CFE0-104D-49DF-A439-1D1077D774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4" t="5324" r="11525" b="21641"/>
          <a:stretch/>
        </p:blipFill>
        <p:spPr bwMode="auto">
          <a:xfrm>
            <a:off x="5447550" y="3835067"/>
            <a:ext cx="1653282" cy="192699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782" y="1486251"/>
            <a:ext cx="1940767" cy="1470724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136685" y="744700"/>
            <a:ext cx="5727017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Дидактическая игра «Скажи наоборот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36412" y="5351177"/>
            <a:ext cx="333051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Весной на реке лёд тонкий, а зимой…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232" y="4158713"/>
            <a:ext cx="31793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100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Одни сосульки длинные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другие…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33140" y="5868134"/>
            <a:ext cx="365859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Летом дни жаркие, а зимой… 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11688" y="1341558"/>
            <a:ext cx="4868716" cy="17601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238585" y="3800124"/>
            <a:ext cx="3973978" cy="209682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61129" y="2680359"/>
            <a:ext cx="2975556" cy="14783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968342" y="3080344"/>
            <a:ext cx="3900197" cy="21208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386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2E74AA-A160-4E32-9BFB-56B353E6D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F258076-9A91-45C3-9B4F-6B2A9D5F8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39ECA4E8-E1EF-41B6-9F33-D736485B2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B4A490A-DD20-405C-A277-86AB53B02016}"/>
              </a:ext>
            </a:extLst>
          </p:cNvPr>
          <p:cNvSpPr/>
          <p:nvPr/>
        </p:nvSpPr>
        <p:spPr>
          <a:xfrm>
            <a:off x="341582" y="4228977"/>
            <a:ext cx="6611814" cy="1764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"/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улице скользко, гололёд, как нужно ходить по льду? </a:t>
            </a:r>
          </a:p>
          <a:p>
            <a:pPr marL="342900" lvl="0" indent="-342900" algn="ctr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"/>
            </a:pP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я пойду по льду, то, конечно, упаду,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Так что лучше я его потихоньку обойду.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E022E901-53E0-4CBB-B6E3-C14DC7528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" t="7415" r="6568" b="11037"/>
          <a:stretch/>
        </p:blipFill>
        <p:spPr bwMode="auto">
          <a:xfrm>
            <a:off x="489292" y="1374182"/>
            <a:ext cx="6316394" cy="249114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6509A5EE-49F1-4733-A2F6-1EC5E1727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550" y="3694923"/>
            <a:ext cx="4337563" cy="283269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34815" y="625340"/>
            <a:ext cx="7075715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Дидактическая игра «Безопасность зимой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96000" y="1125893"/>
            <a:ext cx="6096000" cy="237500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ctr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"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нужно одеваться зимой? Почему? 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20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Пришла зима, трещат морозы,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20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И щиплет уши, щёки, нос.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20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Оденься лучше потеплее,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20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Чтоб очень сильно не замёрз!  </a:t>
            </a:r>
            <a:endParaRPr lang="ru-RU" sz="2000" i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5238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589</Words>
  <Application>Microsoft Office PowerPoint</Application>
  <PresentationFormat>Произвольный</PresentationFormat>
  <Paragraphs>85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</dc:creator>
  <cp:lastModifiedBy>Лариса</cp:lastModifiedBy>
  <cp:revision>22</cp:revision>
  <dcterms:created xsi:type="dcterms:W3CDTF">2020-12-13T16:33:00Z</dcterms:created>
  <dcterms:modified xsi:type="dcterms:W3CDTF">2020-12-16T08:11:12Z</dcterms:modified>
</cp:coreProperties>
</file>