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5" r:id="rId6"/>
    <p:sldId id="259" r:id="rId7"/>
    <p:sldId id="264" r:id="rId8"/>
    <p:sldId id="263" r:id="rId9"/>
    <p:sldId id="262" r:id="rId10"/>
    <p:sldId id="261" r:id="rId11"/>
    <p:sldId id="269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p.userapi.com/c852124/v852124373/18890c/b0bDW415R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68" y="0"/>
            <a:ext cx="91536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835696" y="2996952"/>
            <a:ext cx="5238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Интегрированное занятие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старшей группе на тему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Знакомство с профессией художник</a:t>
            </a:r>
            <a:r>
              <a:rPr lang="ru-RU" b="1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661248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.pixabay.com/photo/2017/07/28/14/10/background-2548758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75656" y="188640"/>
            <a:ext cx="6336704" cy="36933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ебята,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сейчас мы с вами превратимся в художников. Только мы будем необычными художниками. Готовы. Делайте вместе со мной.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Физминутка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Начинаем рисовать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Рисовать, как всем известно,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Очень, очень интересно.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начала нарисуем просто линию прямую.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Нарисуем жёлтый круг,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лучики вокруг.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Смотрит солнце с высоты,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 росли скорее вы.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Что-то небо потемнело –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тучка прилетела.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художникам она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 ни сколько не страшна!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https://st4.depositphotos.com/2747043/23903/v/950/depositphotos_239038884-stock-illustration-kids-boys-girls-jumping-smi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33056"/>
            <a:ext cx="7740352" cy="2701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.pixabay.com/photo/2017/07/28/14/10/background-2548758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47664" y="476672"/>
            <a:ext cx="581439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предлагаю вам на чистом холсте изобразить свою картину «Любимое время года».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вами находятся инструменты, необходимые художнику. Назовите их (повторяют).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ds05.infourok.ru/uploads/ex/0209/00066aa8-e997f06c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441648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s://i0.wp.com/doc4web.ru/uploads/files/14/13690/hello_html_4b4af7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4"/>
            <a:ext cx="4194751" cy="304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.pixabay.com/photo/2017/07/28/14/10/background-2548758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79712" y="332656"/>
            <a:ext cx="5238328" cy="13542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какой профессией мы сегодня познакомились?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Зачем нужна эта профессия?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Какую пользу она приносит людям?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Каких художников вы узнали?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Что вам понравилось?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proprikol.ru/wp-content/uploads/2020/07/kartinki-znak-voprosa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16832"/>
            <a:ext cx="4608511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.pixabay.com/photo/2017/07/28/14/10/background-2548758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s://ds05.infourok.ru/uploads/ex/0ad0/00072337-49b72927/img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256916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.pixabay.com/photo/2017/07/28/14/10/background-2548758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91680" y="404664"/>
            <a:ext cx="610242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Посмотрите внимательно на экран и скажите кто изображен на этих картинках?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(Люди труда, люди разных профессий.)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makddu.ru/wp-content/uploads/kartinki-s-izobrazheniem-lyudey-raznih-professiy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849694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.pixabay.com/photo/2017/07/28/14/10/background-2548758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95736" y="260648"/>
            <a:ext cx="4896544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«Профессии»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дают полные ответы).</a:t>
            </a: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делает строитель… строит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делает учитель…учит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делает швея…. Шьет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делает врач…лечит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https://school3.aramilgo.ru/f/images/uploads/3c63bdde45725e65377da941325dcc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348880"/>
            <a:ext cx="5688632" cy="433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.pixabay.com/photo/2017/07/28/14/10/background-2548758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0"/>
            <a:ext cx="8712968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 думаете что это? (лист, холст).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Человеку, какой профессии эта вещь была бы полезной? Сегодня мы с вами поговорим о профессии, которая доставляет всем нам удовольствие, учит видеть красоту, создает настроение. Как вы думаете, кто такой художник? Для чего художники рисуют картины?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Да, художник, создавая картины, передает свои мысли, своё ощущение.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Художник пишет свои картины не только для себя, а для других людей.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же мы можем увидеть картины художников? (на выставке, художественном музее, галерее. Вернисаже.)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5" descr="http://pm1.narvii.com/7436/b51903e243a76d7c6bcf75b0fb37374fb89cbe05r1-705-734v2_u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2986468" cy="3109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7" descr="https://avatars.mds.yandex.net/get-zen_doc/28064/pub_5c7c024aaa86a600b2b139bd_5c7c04ecd8720e00b38a724a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708920"/>
            <a:ext cx="3820387" cy="318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051720" y="5949280"/>
            <a:ext cx="590465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с помощью каких инструментов мастер – художник создает картины?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.pixabay.com/photo/2017/07/28/14/10/background-2548758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79712" y="188640"/>
            <a:ext cx="5076056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«Инструменты художника»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различных предметов найти инструменты художника и назвать их)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https://ds05.infourok.ru/uploads/ex/0a8e/00189b9d-4d181fd7/hello_html_m41e713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7056784" cy="528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https://main-cdn.goods.ru/hlr-system/1573360/100023444535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73016"/>
            <a:ext cx="1645897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5" name="Picture 7" descr="https://im0-tub-ru.yandex.net/i?id=3ad4e5465ecc3f9ae508af9a33a9c28a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589240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7" name="AutoShape 9" descr="https://rastish-ka.ru/upload/iblock/7d9/7d9452993aaf888cb0ba1b80dc8d4a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9" name="AutoShape 11" descr="https://rastish-ka.ru/upload/iblock/7d9/7d9452993aaf888cb0ba1b80dc8d4a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.pixabay.com/photo/2017/07/28/14/10/background-2548758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71600" y="260648"/>
            <a:ext cx="748883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мы познакомимся с художниками и их работами.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И.Остроухов и его картина «Золотая осень».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Художник рассказал нам о том, как красив даже небольшой кусочек леса осенью.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https://ds04.infourok.ru/uploads/ex/0de4/000c1bd3-b7f99e21/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508856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i-repin.ru/books/item/f00/s00/z0000001/pic/000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3556827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.pixabay.com/photo/2017/07/28/14/10/background-2548758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260648"/>
            <a:ext cx="8136904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Познакомимся с художником И.Левитан «Золотая осень».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 на картинах Левитана очень разнообразна. Невозможно перечислить все осенние дни, нанесенные им на полотно. Левитан оставил около ста «осенних» картин.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s://im0-tub-ru.yandex.net/i?id=bd7f96c707490b8fd4e7914ad259eb8d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420888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://cdn.fishki.net/upload/post/201508/30/1645820/3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3779912" cy="445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.pixabay.com/photo/2017/07/28/14/10/background-2548758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451412"/>
            <a:ext cx="8388424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Художник И.Шишкин  картина «Зима».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из крупнейших и самый популярный среди русских пейзажистов.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Шишкин открыто и сокровенно поведал зрителю о своей любви к родному краю, к неброской прелести северной природы.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s://ds05.infourok.ru/uploads/ex/0c62/000a8029-9acb9968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04864"/>
            <a:ext cx="5544616" cy="4158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avatars.mds.yandex.net/get-zen_doc/1616946/pub_5df630de027a1500b000d33c_5e10f9265ba2b500b22b68c9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88840"/>
            <a:ext cx="3024336" cy="459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285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18</cp:revision>
  <dcterms:created xsi:type="dcterms:W3CDTF">2021-04-01T06:17:41Z</dcterms:created>
  <dcterms:modified xsi:type="dcterms:W3CDTF">2021-04-01T07:08:56Z</dcterms:modified>
</cp:coreProperties>
</file>