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6" r:id="rId11"/>
    <p:sldId id="267" r:id="rId12"/>
    <p:sldId id="270" r:id="rId13"/>
    <p:sldId id="269" r:id="rId14"/>
    <p:sldId id="271" r:id="rId15"/>
    <p:sldId id="268" r:id="rId16"/>
    <p:sldId id="272" r:id="rId17"/>
    <p:sldId id="26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661" autoAdjust="0"/>
  </p:normalViewPr>
  <p:slideViewPr>
    <p:cSldViewPr>
      <p:cViewPr varScale="1">
        <p:scale>
          <a:sx n="63" d="100"/>
          <a:sy n="63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fsd.kopilkaurokov.ru/uploads/user_file_57e8ca18ab1c6/kopilka_dobrykh_diel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132856"/>
            <a:ext cx="5748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Викторина по ФЦКМ на тему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«Знатоки природы»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3861048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4725144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2021г.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s1.1zoom.ru/big7/64/Apples_Closeup_Foliage_49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3312368" cy="2536796"/>
          </a:xfrm>
          <a:prstGeom prst="rect">
            <a:avLst/>
          </a:prstGeom>
          <a:noFill/>
        </p:spPr>
      </p:pic>
      <p:pic>
        <p:nvPicPr>
          <p:cNvPr id="24580" name="Picture 4" descr="https://dachnoedelo.ru/images/wp-content/uploads/2018/07/Grusha-dyushes-3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2910759" cy="2592288"/>
          </a:xfrm>
          <a:prstGeom prst="rect">
            <a:avLst/>
          </a:prstGeom>
          <a:noFill/>
        </p:spPr>
      </p:pic>
      <p:pic>
        <p:nvPicPr>
          <p:cNvPr id="24582" name="Picture 6" descr="https://im0-tub-ru.yandex.net/i?id=0141e7340bf6d404111961fe7b40e709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429000"/>
            <a:ext cx="2808312" cy="2545779"/>
          </a:xfrm>
          <a:prstGeom prst="rect">
            <a:avLst/>
          </a:prstGeom>
          <a:noFill/>
        </p:spPr>
      </p:pic>
      <p:pic>
        <p:nvPicPr>
          <p:cNvPr id="24584" name="Picture 8" descr="https://im0-tub-ru.yandex.net/i?id=6f0399f2eddf7d0f8995366f31623d9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4984"/>
            <a:ext cx="3024336" cy="267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104a451dde5d63774f4b265cf721d57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2697624" cy="2016224"/>
          </a:xfrm>
          <a:prstGeom prst="rect">
            <a:avLst/>
          </a:prstGeom>
          <a:noFill/>
        </p:spPr>
      </p:pic>
      <p:pic>
        <p:nvPicPr>
          <p:cNvPr id="23556" name="Picture 4" descr="https://zeleniymir.org/wp-content/uploads/2019/04/muha-37-1024x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2760178" cy="2016224"/>
          </a:xfrm>
          <a:prstGeom prst="rect">
            <a:avLst/>
          </a:prstGeom>
          <a:noFill/>
        </p:spPr>
      </p:pic>
      <p:pic>
        <p:nvPicPr>
          <p:cNvPr id="23558" name="Picture 6" descr="https://im0-tub-ru.yandex.net/i?id=531bf03a0f85b4a11262d8b0b9239abb-l&amp;ref=rim&amp;n=13&amp;w=966&amp;h=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24944"/>
            <a:ext cx="3312368" cy="2743162"/>
          </a:xfrm>
          <a:prstGeom prst="rect">
            <a:avLst/>
          </a:prstGeom>
          <a:noFill/>
        </p:spPr>
      </p:pic>
      <p:pic>
        <p:nvPicPr>
          <p:cNvPr id="23560" name="Picture 8" descr="https://nasekomyh.ru/wp-content/uploads/2015/09/Mayskiy-zhuk-vostochny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764704"/>
            <a:ext cx="309634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124744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по лесу идём,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спешим, не отстаём.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выходим мы на луг.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(Ходьба на месте.)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Тысяча цветов вокруг!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Потягивания — руки в стороны.)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ромашка, василёк,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Медуница, кашка, клевер.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Расстилается ковёр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направо и налево.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Наклониться и коснуться левой ступни правой рукой, потом наоборот — правой ступни левой рукой.)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небу ручки протянули,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Позвоночник растянули.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(Потягивания — руки вверх.)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Отдохнуть мы все успели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на место снова сели.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(Дети садятся.)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20688"/>
            <a:ext cx="350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Раунд 3 «Физкультминутка»</a:t>
            </a:r>
          </a:p>
        </p:txBody>
      </p:sp>
      <p:pic>
        <p:nvPicPr>
          <p:cNvPr id="25602" name="Picture 2" descr="http://i.mycdn.me/i?r=AzEPZsRbOZEKgBhR0XGMT1RkFZPopsPPqL7xLrs29j9tf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1844824"/>
            <a:ext cx="328986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620688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тур «Отгадай и раздели»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четвертого тура такое: вам нужно будет отгадать загадку и определить, сколько слогов в ответе.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446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 с цветов </a:t>
            </a:r>
          </a:p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душистый пьёт, </a:t>
            </a:r>
          </a:p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дарит нам </a:t>
            </a:r>
          </a:p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воск и мёд.</a:t>
            </a:r>
          </a:p>
        </p:txBody>
      </p:sp>
      <p:pic>
        <p:nvPicPr>
          <p:cNvPr id="26626" name="Picture 2" descr="https://im0-tub-ru.yandex.net/i?id=2c7f3f41e2ea1b2d26cf4316ad1d6a8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152775" cy="304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5229200"/>
            <a:ext cx="2730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Пче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37444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зверь, не птица; а нос как спица; летит-кричит.</a:t>
            </a:r>
          </a:p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Сядет – молчит. Кто его убьёт, свою кровь прольёт.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28674" name="Picture 2" descr="https://im0-tub-ru.yandex.net/i?id=c895328227cbfa18831dc29a02b28ab7&amp;ref=rim&amp;n=33&amp;w=281&amp;h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684637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4365104"/>
            <a:ext cx="241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 –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реки, над камышами,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с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та-а-а-кущими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глазами, зависает вертолет.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Пассажиров не берет.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Прозрачные крылья на солнце блестят, лягушки поймать вертолет норовят.</a:t>
            </a:r>
          </a:p>
          <a:p>
            <a:endParaRPr lang="ru-RU" sz="3600" dirty="0"/>
          </a:p>
        </p:txBody>
      </p:sp>
      <p:pic>
        <p:nvPicPr>
          <p:cNvPr id="27650" name="Picture 2" descr="https://im0-tub-ru.yandex.net/i?id=2fa7d5add879c1b4ab2f6f50099d185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2981325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517232"/>
            <a:ext cx="342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ко – за)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легка, красива,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изящна,легкокрыла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Сама похожа на цветок и любит пить цветочный сок. </a:t>
            </a:r>
          </a:p>
        </p:txBody>
      </p:sp>
      <p:pic>
        <p:nvPicPr>
          <p:cNvPr id="30722" name="Picture 2" descr="https://img2.freepng.ru/20180430/jiw/kisspng-monarch-butterfly-full-color-decorative-butterfly-yellow-butterfly-border-5ae75bb53895e8.248904151525111733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420380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157192"/>
            <a:ext cx="330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(Ба –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боч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364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Тур 5 «Узнай по объявлению»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туре вам нужно ребята, узнать, кто из животных мог разместить такое объявление в газете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0608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«Друзья, кому нужны иголки, обращайтесь ко мне».</a:t>
            </a:r>
          </a:p>
        </p:txBody>
      </p:sp>
      <p:sp>
        <p:nvSpPr>
          <p:cNvPr id="15362" name="AutoShape 2" descr="https://s1.1zoom.ru/b5050/91/186771-Sepik_1280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1zoom.ru/b5050/91/186771-Sepik_1280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s1.1zoom.ru/b5050/91/186771-Sepik_1280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ds04.infourok.ru/uploads/ex/1156/00005f75-295e0f80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3285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«Я самая обаятельная и привлекательная! Кого хочешь обману, вокруг пальца обведу! »</a:t>
            </a:r>
          </a:p>
        </p:txBody>
      </p:sp>
      <p:pic>
        <p:nvPicPr>
          <p:cNvPr id="32770" name="Picture 2" descr="https://img4.goodfon.ru/wallpaper/nbig/e/dd/lisa-ryzhaia-tr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64203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83671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«Кто любит погрызть орешки, приходите ко мне в гости. Я живу в лесу на дереве».</a:t>
            </a:r>
          </a:p>
        </p:txBody>
      </p:sp>
      <p:pic>
        <p:nvPicPr>
          <p:cNvPr id="31746" name="Picture 2" descr="https://im0-tub-ru.yandex.net/i?id=77bbfa9aae3697dfdef36d0ac0d62e5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7241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692696"/>
            <a:ext cx="604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Сегодня мы предлагаем вам провести викторину, а на какую тему она будет, догадайтесь сами: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341888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просто храм,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храм науки,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есть еще природы храм –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лесами, тянущими руки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Навстречу солнцу и ветрам.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 для нас в жару и стынь,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 сюда, будь сердцем чуток,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оскверняй ее святынь.</a:t>
            </a:r>
          </a:p>
          <a:p>
            <a:endParaRPr lang="ru-RU" dirty="0"/>
          </a:p>
        </p:txBody>
      </p:sp>
      <p:pic>
        <p:nvPicPr>
          <p:cNvPr id="6" name="Picture 5" descr="s1200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067944" y="1412776"/>
            <a:ext cx="2486434" cy="1656184"/>
          </a:xfrm>
          <a:prstGeom prst="rect">
            <a:avLst/>
          </a:prstGeom>
          <a:noFill/>
        </p:spPr>
      </p:pic>
      <p:pic>
        <p:nvPicPr>
          <p:cNvPr id="7" name="Picture 5" descr="s1200 (1ы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4365104"/>
            <a:ext cx="2509892" cy="1872208"/>
          </a:xfrm>
          <a:prstGeom prst="rect">
            <a:avLst/>
          </a:prstGeom>
          <a:noFill/>
        </p:spPr>
      </p:pic>
      <p:pic>
        <p:nvPicPr>
          <p:cNvPr id="1030" name="Picture 6" descr="https://ic.pics.livejournal.com/igorpodgorny/10954750/1520176/1520176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52936"/>
            <a:ext cx="2624808" cy="19874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5157192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(Природа)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«Кто хочет со мной попрыгать наперегонки? Победителя я угощу морковкой». </a:t>
            </a:r>
          </a:p>
        </p:txBody>
      </p:sp>
      <p:pic>
        <p:nvPicPr>
          <p:cNvPr id="34818" name="Picture 2" descr="https://i.artfile.ru/2048x1432_976693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352529" cy="384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484784"/>
            <a:ext cx="7056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 ребята,</a:t>
            </a:r>
          </a:p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всеми заданиями справились,</a:t>
            </a:r>
          </a:p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теперь вас можно назвать настоящими</a:t>
            </a:r>
          </a:p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знатоками природы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620688"/>
            <a:ext cx="2217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тур «Разминка»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980728"/>
            <a:ext cx="301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Вам нужно отгадать загадки.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339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Красная девушка по небу ходит.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(Солнце)</a:t>
            </a:r>
          </a:p>
        </p:txBody>
      </p:sp>
      <p:pic>
        <p:nvPicPr>
          <p:cNvPr id="18434" name="Picture 2" descr="https://fsd.multiurok.ru/html/2017/02/28/s_58b5b553c5c96/576047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2784309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3789040"/>
            <a:ext cx="216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Голубой шатер всю землю покрыл.</a:t>
            </a:r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378904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(Небо)</a:t>
            </a:r>
          </a:p>
        </p:txBody>
      </p:sp>
      <p:pic>
        <p:nvPicPr>
          <p:cNvPr id="18436" name="Picture 4" descr="https://im0-tub-ru.yandex.net/i?id=1d769970ce3cd5feb21c2123bbbab39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35639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25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рук, а нога одна.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204864"/>
            <a:ext cx="10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(Дерево)</a:t>
            </a:r>
          </a:p>
        </p:txBody>
      </p:sp>
      <p:pic>
        <p:nvPicPr>
          <p:cNvPr id="17412" name="Picture 4" descr="https://img2.freepng.ru/20180323/htw/kisspng-red-maple-japanese-maple-tree-clip-art-tree-5ab48ba2d575e0.2115687915217816668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2481978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3789040"/>
            <a:ext cx="2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Неизвестно где живет, налетит - деревья гнёт.</a:t>
            </a:r>
          </a:p>
        </p:txBody>
      </p:sp>
      <p:pic>
        <p:nvPicPr>
          <p:cNvPr id="17414" name="Picture 6" descr="https://thumbs.dreamstime.com/b/%D0%B2%D0%B5%D1%82%D0%B5%D1%80-%D0%B2%D0%B0%D0%BB%D0%B0-%D0%B2%D0%BB%D0%B8%D1%8F%D0%BD%D0%B8%D1%8F-%D0%BE%D0%B1%D0%BB%D0%B0%D0%BA%D0%B0-19814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56992"/>
            <a:ext cx="2731684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92080" y="465313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(Ветер)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7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в лесу без топора строит избу без угла?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22768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(Муравей)</a:t>
            </a:r>
          </a:p>
        </p:txBody>
      </p:sp>
      <p:pic>
        <p:nvPicPr>
          <p:cNvPr id="16386" name="Picture 2" descr="https://56440658067599.xn---6--2ddnhoea2am.xn--p1ai/parse_fotos/5f03f38ad9e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764704"/>
            <a:ext cx="3168351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35730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Из-под снега расцветает, раньше всех весну встречает</a:t>
            </a:r>
            <a:r>
              <a:rPr lang="ru-RU" dirty="0"/>
              <a:t>.</a:t>
            </a:r>
          </a:p>
        </p:txBody>
      </p:sp>
      <p:pic>
        <p:nvPicPr>
          <p:cNvPr id="16388" name="Picture 4" descr="https://avatars.mds.yandex.net/get-pdb/405945/ec201980-4b41-4590-a140-bf0243222f6b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2880320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4797152"/>
            <a:ext cx="15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(Подснежник)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052736"/>
            <a:ext cx="187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 шар бел, ветер дунул - шар улетел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2276872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(Одуванчик)</a:t>
            </a:r>
          </a:p>
        </p:txBody>
      </p:sp>
      <p:pic>
        <p:nvPicPr>
          <p:cNvPr id="19458" name="Picture 2" descr="http://i.mycdn.me/i?r=AzEPZsRbOZEKgBhR0XGMT1Rka-ig8zjJ5wHGNkj-PugNN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3072341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3717032"/>
            <a:ext cx="33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Меня пьют, меня льют, всем я нужна. Кто я такая?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5013176"/>
            <a:ext cx="82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(Вода)</a:t>
            </a:r>
          </a:p>
        </p:txBody>
      </p:sp>
      <p:pic>
        <p:nvPicPr>
          <p:cNvPr id="19460" name="Picture 4" descr="https://i0.wp.com/hronika.info/wp-content/uploads/2019/08/cropped-Vrachi-rasskazali-pochemu-nelzya-pit-vodu-vo-vremya-edy-1392x7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2710015" cy="266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620688"/>
            <a:ext cx="287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тур «Назови лишнее»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019.radikal.ru/i636/1204/5d/5ff5572709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2175794" cy="2064318"/>
          </a:xfrm>
          <a:prstGeom prst="rect">
            <a:avLst/>
          </a:prstGeom>
          <a:noFill/>
        </p:spPr>
      </p:pic>
      <p:pic>
        <p:nvPicPr>
          <p:cNvPr id="20484" name="Picture 4" descr="https://fs.znanio.ru/d5aff2/4d/f3/6c7cacdf9c419a1de306ffc4851e13c151.jpg"/>
          <p:cNvPicPr>
            <a:picLocks noChangeAspect="1" noChangeArrowheads="1"/>
          </p:cNvPicPr>
          <p:nvPr/>
        </p:nvPicPr>
        <p:blipFill>
          <a:blip r:embed="rId4" cstate="print"/>
          <a:srcRect l="42213"/>
          <a:stretch>
            <a:fillRect/>
          </a:stretch>
        </p:blipFill>
        <p:spPr bwMode="auto">
          <a:xfrm flipH="1">
            <a:off x="6084168" y="1340768"/>
            <a:ext cx="2547975" cy="2376264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9ac38c383293a07fed47779e691fb9a3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3072341" cy="2304256"/>
          </a:xfrm>
          <a:prstGeom prst="rect">
            <a:avLst/>
          </a:prstGeom>
          <a:noFill/>
        </p:spPr>
      </p:pic>
      <p:pic>
        <p:nvPicPr>
          <p:cNvPr id="20488" name="Picture 8" descr="https://im0-tub-ru.yandex.net/i?id=772dcd8ca8aba981ac9f8776d06bb40d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12976"/>
            <a:ext cx="200092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im0-tub-ru.yandex.net/i?id=4b519e2f0083046543d05faa67d541b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912" y="836712"/>
            <a:ext cx="2290024" cy="252028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1eb70de6259feaedcbe39ca7b6d8915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3225958" cy="2016224"/>
          </a:xfrm>
          <a:prstGeom prst="rect">
            <a:avLst/>
          </a:prstGeom>
          <a:noFill/>
        </p:spPr>
      </p:pic>
      <p:pic>
        <p:nvPicPr>
          <p:cNvPr id="21510" name="Picture 6" descr="https://img2.freepng.ru/20180817/rh/kisspng-mucokinetics-pharmaceutical-drug-cough-library-med--5b76fc7395ee37.5249956615345245316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63688" y="3573016"/>
            <a:ext cx="2520280" cy="2520280"/>
          </a:xfrm>
          <a:prstGeom prst="rect">
            <a:avLst/>
          </a:prstGeom>
          <a:noFill/>
        </p:spPr>
      </p:pic>
      <p:pic>
        <p:nvPicPr>
          <p:cNvPr id="21512" name="Picture 8" descr="https://im0-tub-ru.yandex.net/i?id=f91c84bde8e0853e3da7fefdc7dd1bb8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7032"/>
            <a:ext cx="2880320" cy="235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dc/89/44/dc8944d6efd372a3edba9bf43d4606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im0-tub-ru.yandex.net/i?id=c870690d0e821349b8b779a8fd65c11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2160240" cy="2520280"/>
          </a:xfrm>
          <a:prstGeom prst="rect">
            <a:avLst/>
          </a:prstGeom>
          <a:noFill/>
        </p:spPr>
      </p:pic>
      <p:pic>
        <p:nvPicPr>
          <p:cNvPr id="22532" name="Picture 4" descr="https://pbs.twimg.com/media/EXFbgzkWAAAf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2952328" cy="2756942"/>
          </a:xfrm>
          <a:prstGeom prst="rect">
            <a:avLst/>
          </a:prstGeom>
          <a:noFill/>
        </p:spPr>
      </p:pic>
      <p:pic>
        <p:nvPicPr>
          <p:cNvPr id="22534" name="Picture 6" descr="https://im0-tub-ru.yandex.net/i?id=5ddec4440ec6a1bd8ec7494a73f6bbc1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2039851" cy="2520280"/>
          </a:xfrm>
          <a:prstGeom prst="rect">
            <a:avLst/>
          </a:prstGeom>
          <a:noFill/>
        </p:spPr>
      </p:pic>
      <p:pic>
        <p:nvPicPr>
          <p:cNvPr id="22536" name="Picture 8" descr="https://ua.all.biz/img/ua/service_catalog/more/17521_konsultaczii_veterinarnye_kompleksnoe_obsluzhivanie_predpriyatiya_v_sfere_veterinari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95736" y="3789040"/>
            <a:ext cx="248840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559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25</cp:revision>
  <dcterms:created xsi:type="dcterms:W3CDTF">2021-03-30T04:18:48Z</dcterms:created>
  <dcterms:modified xsi:type="dcterms:W3CDTF">2021-04-01T09:32:53Z</dcterms:modified>
</cp:coreProperties>
</file>