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941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im0-tub-ru.yandex.net/i?id=aa6ac8eb5b1b2c71314cc50b352880c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7704" y="1340768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Игра по </a:t>
            </a: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ФЦКМ </a:t>
            </a:r>
            <a:endParaRPr lang="ru-RU" sz="4000" b="1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«Знатоки</a:t>
            </a: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» для детей</a:t>
            </a:r>
            <a:endParaRPr lang="ru-RU" sz="4000" b="1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подготовительной группы</a:t>
            </a:r>
            <a:endParaRPr lang="ru-RU" sz="4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4293096"/>
            <a:ext cx="32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Печникова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 Н.,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Селина Е. 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9523" y="5949280"/>
            <a:ext cx="1436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Тазовский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0337" y="260648"/>
            <a:ext cx="6276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«Клуб мастеров </a:t>
            </a:r>
            <a:endParaRPr lang="ru-RU" sz="2800" b="1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народно-прикладного </a:t>
            </a:r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искусства!»</a:t>
            </a:r>
            <a:endParaRPr lang="ru-RU" sz="28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119675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Какие виды росписи вы знаете?</a:t>
            </a:r>
            <a:endParaRPr lang="ru-RU" dirty="0"/>
          </a:p>
        </p:txBody>
      </p:sp>
      <p:pic>
        <p:nvPicPr>
          <p:cNvPr id="26626" name="Picture 2" descr="https://ds02.infourok.ru/uploads/ex/0fa4/00041acb-b02d2565/img24.jpg"/>
          <p:cNvPicPr>
            <a:picLocks noChangeAspect="1" noChangeArrowheads="1"/>
          </p:cNvPicPr>
          <p:nvPr/>
        </p:nvPicPr>
        <p:blipFill>
          <a:blip r:embed="rId3" cstate="print"/>
          <a:srcRect t="14286"/>
          <a:stretch>
            <a:fillRect/>
          </a:stretch>
        </p:blipFill>
        <p:spPr bwMode="auto">
          <a:xfrm>
            <a:off x="1979712" y="1628800"/>
            <a:ext cx="2424269" cy="1728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1720" y="3356992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Жостовская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роспись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6" descr="https://im0-tub-ru.yandex.net/i?id=0a9f9ea546173dc96265033e0891cce1&amp;ref=rim&amp;n=33&amp;w=250&amp;h=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2381250" cy="17281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652120" y="3356992"/>
            <a:ext cx="21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Городецкая роспись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s://im0-tub-ru.yandex.net/i?id=37396ce1cea4a2224b7d8501aaaeb5d3-l&amp;n=13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395536" y="3933056"/>
            <a:ext cx="2928325" cy="1872208"/>
          </a:xfrm>
          <a:prstGeom prst="rect">
            <a:avLst/>
          </a:prstGeom>
          <a:noFill/>
        </p:spPr>
      </p:pic>
      <p:pic>
        <p:nvPicPr>
          <p:cNvPr id="26634" name="Picture 10" descr="https://cf2.ppt-online.org/files2/slide/h/HiXxDvJcAPsKabzT0VnEFB2Zt78ICuSoel9W1d/slide-12.jpg"/>
          <p:cNvPicPr>
            <a:picLocks noChangeAspect="1" noChangeArrowheads="1"/>
          </p:cNvPicPr>
          <p:nvPr/>
        </p:nvPicPr>
        <p:blipFill>
          <a:blip r:embed="rId6" cstate="print"/>
          <a:srcRect t="12000"/>
          <a:stretch>
            <a:fillRect/>
          </a:stretch>
        </p:blipFill>
        <p:spPr bwMode="auto">
          <a:xfrm>
            <a:off x="3563888" y="4005064"/>
            <a:ext cx="2403396" cy="15841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79912" y="5805264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Хохломская роспись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5805264"/>
            <a:ext cx="20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Гжельская роспись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6" name="Picture 12" descr="https://avatars.mds.yandex.net/get-zen_doc/3769481/pub_5ef86846322e1a13de504f21_5ef8752354cae04d0bb75ffc/scale_1200"/>
          <p:cNvPicPr>
            <a:picLocks noChangeAspect="1" noChangeArrowheads="1"/>
          </p:cNvPicPr>
          <p:nvPr/>
        </p:nvPicPr>
        <p:blipFill>
          <a:blip r:embed="rId7" cstate="print"/>
          <a:srcRect t="14286"/>
          <a:stretch>
            <a:fillRect/>
          </a:stretch>
        </p:blipFill>
        <p:spPr bwMode="auto">
          <a:xfrm>
            <a:off x="6228184" y="3933056"/>
            <a:ext cx="2688298" cy="172819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516216" y="5805264"/>
            <a:ext cx="20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Палехская роспись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0" grpId="0" build="allAtOnce"/>
      <p:bldP spid="13" grpId="0" build="allAtOnce"/>
      <p:bldP spid="14" grpId="0" build="allAtOnce"/>
      <p:bldP spid="1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188640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Посмотрите на картинку и назовите какие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предметы изготовляют мастера народного прикладного искусства?</a:t>
            </a:r>
            <a:endParaRPr lang="ru-RU" sz="2000" dirty="0"/>
          </a:p>
        </p:txBody>
      </p:sp>
      <p:sp>
        <p:nvSpPr>
          <p:cNvPr id="27652" name="AutoShape 4" descr="https://www.lavka-podarkov.ru/upload/iblock/4fd/DSC_00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96752"/>
            <a:ext cx="7174797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07904" y="188640"/>
            <a:ext cx="36343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«Клуб украшений!»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69269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Какими предметами человек украшает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дом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новый год?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340768"/>
            <a:ext cx="3437112" cy="2291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05064"/>
            <a:ext cx="4301361" cy="2419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340769"/>
            <a:ext cx="3312368" cy="24206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4077072"/>
            <a:ext cx="3259482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18864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Какие предметы может сшить мама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чтобы украсить кухню ?</a:t>
            </a:r>
            <a:endParaRPr lang="ru-RU" dirty="0"/>
          </a:p>
        </p:txBody>
      </p:sp>
      <p:pic>
        <p:nvPicPr>
          <p:cNvPr id="29698" name="Picture 2" descr="https://santalino.ru/images/detailed/69/809-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2376264" cy="2376264"/>
          </a:xfrm>
          <a:prstGeom prst="rect">
            <a:avLst/>
          </a:prstGeom>
          <a:noFill/>
        </p:spPr>
      </p:pic>
      <p:pic>
        <p:nvPicPr>
          <p:cNvPr id="29700" name="Picture 4" descr="https://cs1.livemaster.ru/storage/24/b1/85ccc0804484e8bccc49995d64eh--dlya-doma-interera-salfetki-na-stol-zemlyani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717032"/>
            <a:ext cx="2520280" cy="2037656"/>
          </a:xfrm>
          <a:prstGeom prst="rect">
            <a:avLst/>
          </a:prstGeom>
          <a:noFill/>
        </p:spPr>
      </p:pic>
      <p:pic>
        <p:nvPicPr>
          <p:cNvPr id="29702" name="Picture 6" descr="https://comfortoria.ru/wp-content/uploads/2017/05/derevensk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80728"/>
            <a:ext cx="4087416" cy="480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332656"/>
            <a:ext cx="5004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Какие предметы изготавливает человек,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чтобы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украсить себя?</a:t>
            </a:r>
            <a:endParaRPr lang="ru-RU" dirty="0"/>
          </a:p>
        </p:txBody>
      </p:sp>
      <p:pic>
        <p:nvPicPr>
          <p:cNvPr id="28674" name="Picture 2" descr="https://i.pinimg.com/originals/a7/1a/10/a71a1036eeeb54cdc4a7ee4923066875.jpg"/>
          <p:cNvPicPr>
            <a:picLocks noChangeAspect="1" noChangeArrowheads="1"/>
          </p:cNvPicPr>
          <p:nvPr/>
        </p:nvPicPr>
        <p:blipFill>
          <a:blip r:embed="rId3" cstate="print"/>
          <a:srcRect l="17073" r="14634"/>
          <a:stretch>
            <a:fillRect/>
          </a:stretch>
        </p:blipFill>
        <p:spPr bwMode="auto">
          <a:xfrm>
            <a:off x="2555776" y="1340768"/>
            <a:ext cx="2016224" cy="21602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789040"/>
            <a:ext cx="2247455" cy="2160240"/>
          </a:xfrm>
          <a:prstGeom prst="rect">
            <a:avLst/>
          </a:prstGeom>
        </p:spPr>
      </p:pic>
      <p:pic>
        <p:nvPicPr>
          <p:cNvPr id="28676" name="Picture 4" descr="http://fashion-biju.ru/img/prods/big/Shambala_muzhsk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340768"/>
            <a:ext cx="2160240" cy="216024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3789040"/>
            <a:ext cx="2046080" cy="2046080"/>
          </a:xfrm>
          <a:prstGeom prst="rect">
            <a:avLst/>
          </a:prstGeom>
        </p:spPr>
      </p:pic>
      <p:pic>
        <p:nvPicPr>
          <p:cNvPr id="28678" name="Picture 6" descr="https://lachat.ru/wp-content/uploads/2016/08/61386547579f3ead310b03.99619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789040"/>
            <a:ext cx="2760241" cy="2088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https://im0-tub-ru.yandex.net/i?id=addf30c560366d39f4fa833752367d0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11760" y="2420888"/>
            <a:ext cx="5328592" cy="35283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2" y="836712"/>
            <a:ext cx="555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 очень хорошо отвечали на все вопросы и по праву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можете называться знатоками.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s://ds05.infourok.ru/uploads/ex/0f73/000c30ea-10e66dd0/img19.jpg"/>
          <p:cNvPicPr>
            <a:picLocks noChangeAspect="1" noChangeArrowheads="1"/>
          </p:cNvPicPr>
          <p:nvPr/>
        </p:nvPicPr>
        <p:blipFill>
          <a:blip r:embed="rId3" cstate="print"/>
          <a:srcRect l="12600" t="22050" r="7864"/>
          <a:stretch>
            <a:fillRect/>
          </a:stretch>
        </p:blipFill>
        <p:spPr bwMode="auto">
          <a:xfrm>
            <a:off x="2051720" y="1196752"/>
            <a:ext cx="6192688" cy="4551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692696"/>
            <a:ext cx="31381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Сюда мы после школы ходим,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Себе занятья здесь находим.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увлечениям кабинеты: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 танца, лепки и балета.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Здесь интересов общий круг,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Конечно, дети, это.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404664"/>
            <a:ext cx="627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Отгадав загадку, вы узнаете о чём наше сегодняшнее занятие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299695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(Клуб 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284984"/>
            <a:ext cx="2952328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вы знаете, что в нашем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посёлке есть много разных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клубов по интересам: «Музыкальный клуб», «Художественный клуб», «Клуб мастеров народного прикладного искусства» и другие.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chernavabibl.ucoz.ru/klub/3jlc-aWN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552394" cy="2664296"/>
          </a:xfrm>
          <a:prstGeom prst="rect">
            <a:avLst/>
          </a:prstGeom>
          <a:noFill/>
        </p:spPr>
      </p:pic>
      <p:pic>
        <p:nvPicPr>
          <p:cNvPr id="1034" name="Picture 10" descr="https://igorgubarev.ru/portfolio/images/77/573_3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4104456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260648"/>
            <a:ext cx="4608512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Представители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этих клубов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хотят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узнать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насколько хорошо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знакомы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их искусством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прислали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нескольку вопросов,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которые вы должны ответить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догадаться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из какого клуба они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присланы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предлагаю вам поиграть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 «Знатоки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Стать знатоками вы сможете, только пройдя всю игру до конца и выполнив правильно все задания. Чтобы победить в игре, вы должны быть внимательными, активными, показать все, чему вы научились на занятиях. Талисманом клуба знатоков является мудрая сова. </a:t>
            </a:r>
          </a:p>
          <a:p>
            <a:endParaRPr lang="ru-RU" dirty="0"/>
          </a:p>
        </p:txBody>
      </p:sp>
      <p:pic>
        <p:nvPicPr>
          <p:cNvPr id="4" name="Picture 6" descr="https://thumbs.dreamstime.com/b/%D1%81%D1%8B%D1%87-%D1%88%D0%B0%D1%80%D0%B6%D0%B0-%D0%BC%D1%83-%D1%80%D1%8B%D0%B9-%D0%BF%D1%80%D0%B8-%D1%83%D0%BA%D0%B0%D0%B7%D0%B0%D1%82%D0%B5-%D1%8C-%D0%B0%D0%B2%D0%B0%D1%8F-%D0%B2%D0%BE%D1%81%D0%BF%D0%B8%D1%82%D0%B0%D1%82%D0%B5-%D1%8C%D0%BD%D1%8B%D0%B5-%D0%BF%D1%80%D0%B5-%D1%81%D1%82%D0%B0%D0%B2-%D0%B5%D0%BD%D0%B8%D1%8F-73343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295232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7864" y="116632"/>
            <a:ext cx="41344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«Музыкальный клуб!»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764704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Какие музыкальные инструменты вы знаете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endParaRPr lang="ru-RU" dirty="0"/>
          </a:p>
        </p:txBody>
      </p:sp>
      <p:pic>
        <p:nvPicPr>
          <p:cNvPr id="20482" name="Picture 2" descr="https://library.kissclipart.com/20190408/hew/kissclipart-violin-drawing-musical-instruments-how-to-draw-ske-1d7d973cdfe95a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68760"/>
            <a:ext cx="1368152" cy="13681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95736" y="2636912"/>
            <a:ext cx="102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Скрипка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s://img2.freepng.ru/20180315/kse/kisspng-grand-piano-clip-art-upright-piano-cliparts-5aaaa2c81d4995.79657918152113223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268760"/>
            <a:ext cx="1560174" cy="18722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63888" y="3140968"/>
            <a:ext cx="139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Фортепиано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s://www.toyway.ru/upload/iblock/58d/D-0000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268760"/>
            <a:ext cx="2169812" cy="122413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80112" y="2564904"/>
            <a:ext cx="12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Синтезатор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 descr="https://kto72.ru/upload/iblock/6b5/2357f3d112f2a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1196752"/>
            <a:ext cx="1224136" cy="16561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884368" y="2996952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Арфа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0" name="Picture 10" descr="https://shatura.legato.su/products_pictures/L038761_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7" y="3284984"/>
            <a:ext cx="1800200" cy="13826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331640" y="4725144"/>
            <a:ext cx="12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Аккордеон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2" name="Picture 12" descr="https://img2.freepng.ru/20180216/fuq/kisspng-acoustic-guitar-electric-guitar-clip-art-guitar-image-5a86ee3a3538a9.8990339415187922502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996952"/>
            <a:ext cx="1188132" cy="158417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940152" y="4581128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Гитара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4" name="Picture 14" descr="https://w7.pngwing.com/pngs/747/1003/png-transparent-snare-drum-memory-u0434u043bu044f-u0434u0435u0442u0435u0439-memory-u0434u043bu044f-u0434u0435u0442u0435u0439-drums-toy-retro-toys-photography-retro-pattern-happy-birthday-vecto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3645024"/>
            <a:ext cx="2173741" cy="151216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067944" y="515719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Барабан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6" name="Picture 16" descr="https://photoshop-kopona.com/uploads/posts/2018-09/1536399227_music0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5229200"/>
            <a:ext cx="1965736" cy="108012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267744" y="6381328"/>
            <a:ext cx="7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Труба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8" name="Picture 18" descr="https://i1.stat01.com/1/5249/52481395/afacdb/yamaha-yas-280-alt-saksofon-studencheskij-pokrytie-zolotoj-la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3789040"/>
            <a:ext cx="1819563" cy="165618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380312" y="5661248"/>
            <a:ext cx="115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Саксофон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  <p:bldP spid="11" grpId="0" build="allAtOnce"/>
      <p:bldP spid="13" grpId="0" build="allAtOnce"/>
      <p:bldP spid="15" grpId="0" build="allAtOnce"/>
      <p:bldP spid="17" grpId="0" build="allAtOnce"/>
      <p:bldP spid="19" grpId="0" build="allAtOnce"/>
      <p:bldP spid="21" grpId="0" build="allAtOnce"/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7864" y="260648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Где можно услышать музыку?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764704"/>
            <a:ext cx="1702496" cy="1702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836712"/>
            <a:ext cx="3251725" cy="2168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1124744"/>
            <a:ext cx="1403580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717032"/>
            <a:ext cx="3203848" cy="2143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3717032"/>
            <a:ext cx="334968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260648"/>
            <a:ext cx="536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 каких профессий связаны с музыкой?</a:t>
            </a:r>
            <a:endParaRPr lang="ru-RU" dirty="0"/>
          </a:p>
        </p:txBody>
      </p:sp>
      <p:pic>
        <p:nvPicPr>
          <p:cNvPr id="18434" name="Picture 2" descr="https://xn--80atacoxk6a.xn--80asehdb/files/images/items/12/12930z8764f132.png"/>
          <p:cNvPicPr>
            <a:picLocks noChangeAspect="1" noChangeArrowheads="1"/>
          </p:cNvPicPr>
          <p:nvPr/>
        </p:nvPicPr>
        <p:blipFill>
          <a:blip r:embed="rId3" cstate="print"/>
          <a:srcRect b="3448"/>
          <a:stretch>
            <a:fillRect/>
          </a:stretch>
        </p:blipFill>
        <p:spPr bwMode="auto">
          <a:xfrm>
            <a:off x="2411760" y="764704"/>
            <a:ext cx="2664296" cy="2088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27809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музыки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https://s3-eu-west-1.amazonaws.com/uploads.playbaamboozle.com/uploads/images/69723/1604590773_112016"/>
          <p:cNvPicPr>
            <a:picLocks noChangeAspect="1" noChangeArrowheads="1"/>
          </p:cNvPicPr>
          <p:nvPr/>
        </p:nvPicPr>
        <p:blipFill>
          <a:blip r:embed="rId4" cstate="print"/>
          <a:srcRect b="13003"/>
          <a:stretch>
            <a:fillRect/>
          </a:stretch>
        </p:blipFill>
        <p:spPr bwMode="auto">
          <a:xfrm>
            <a:off x="6372200" y="836712"/>
            <a:ext cx="2088232" cy="2088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76256" y="2996952"/>
            <a:ext cx="109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Дирижер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https://im0-tub-ru.yandex.net/i?id=1287692259a86e1a4af2256a5360c3b9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501008"/>
            <a:ext cx="2130157" cy="18722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3968" y="5517232"/>
            <a:ext cx="137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Композитор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0" name="Picture 8" descr="https://yt3.ggpht.com/a/AATXAJzE1kt6hLbu0HS8tnuyH7Gcz_PvHjDITxEz_Q=s900-c-k-c0xffffffff-no-rj-m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356992"/>
            <a:ext cx="2232248" cy="22322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63688" y="5661248"/>
            <a:ext cx="9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Диджей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2" name="Picture 10" descr="https://w7.pngwing.com/pngs/585/896/png-transparent-childrens-music-childrens-music-music-lesson-boy-playing-the-piano-child-furniture-pian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429000"/>
            <a:ext cx="2232248" cy="22322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020272" y="5661248"/>
            <a:ext cx="11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Музыкант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  <p:bldP spid="10" grpId="0" build="allAtOnce"/>
      <p:bldP spid="12" grpId="0" build="allAtOnce"/>
      <p:bldP spid="1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19872" y="188640"/>
            <a:ext cx="46586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«Художественный клуб!»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836712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Где можно увидеть картины?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340768"/>
            <a:ext cx="2880321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3501008"/>
            <a:ext cx="22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картинной галерее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340768"/>
            <a:ext cx="4286250" cy="428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8224" y="5733256"/>
            <a:ext cx="71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861048"/>
            <a:ext cx="3862502" cy="24591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7704" y="6381328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улице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18864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Чем можно нарисовать картину?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76290" y="836712"/>
            <a:ext cx="2160240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908720"/>
            <a:ext cx="2088232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908720"/>
            <a:ext cx="1944216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3501008"/>
            <a:ext cx="2664782" cy="2664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501008"/>
            <a:ext cx="2465378" cy="2465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3501008"/>
            <a:ext cx="2155202" cy="257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up/datai/174023/0003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75473" y="188640"/>
            <a:ext cx="37898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Клуб «</a:t>
            </a:r>
            <a:r>
              <a:rPr lang="ru-RU" sz="28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Здоровячок</a:t>
            </a:r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Выполните физкультминутку.</a:t>
            </a:r>
            <a:endParaRPr lang="ru-RU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204864"/>
            <a:ext cx="28948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ребята дружно встали,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на месте зашагали.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носочках потянулись,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теперь назад прогнулись,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пружинки мы присели,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тихонько разом сели.</a:t>
            </a:r>
          </a:p>
          <a:p>
            <a:endParaRPr lang="ru-RU" dirty="0"/>
          </a:p>
        </p:txBody>
      </p:sp>
      <p:pic>
        <p:nvPicPr>
          <p:cNvPr id="22530" name="Picture 2" descr="https://ds05.infourok.ru/uploads/ex/01ea/00109031-a6499888/640/img0.jpg"/>
          <p:cNvPicPr>
            <a:picLocks noChangeAspect="1" noChangeArrowheads="1"/>
          </p:cNvPicPr>
          <p:nvPr/>
        </p:nvPicPr>
        <p:blipFill>
          <a:blip r:embed="rId3" cstate="print"/>
          <a:srcRect l="14174" t="15750" r="7864" b="8651"/>
          <a:stretch>
            <a:fillRect/>
          </a:stretch>
        </p:blipFill>
        <p:spPr bwMode="auto">
          <a:xfrm>
            <a:off x="4283968" y="1700808"/>
            <a:ext cx="4752528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378</Words>
  <Application>Microsoft Office PowerPoint</Application>
  <PresentationFormat>Экран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62</cp:revision>
  <dcterms:created xsi:type="dcterms:W3CDTF">2021-03-07T06:22:07Z</dcterms:created>
  <dcterms:modified xsi:type="dcterms:W3CDTF">2021-03-08T11:45:58Z</dcterms:modified>
</cp:coreProperties>
</file>