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C38F7-51BF-4B0E-8B39-5E0161ECB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8E08CB-F303-4098-87A4-E38BC4209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9FB32-7BE7-49EE-BB6D-9BD9E4EA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4E1AC9-7053-4E70-A719-4715ECBAC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DD8096-7CFF-4CC6-9579-57160600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1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C8170-05D7-426C-8F7A-F6CCFD9C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F4125-09C3-42D6-B499-5CCC3F03D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2D399E-FF32-4F6B-A992-966EE79F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B8A9C1-86C3-491A-B521-8AD6569D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E3ECB-490B-47F1-9753-A9754DDF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9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1529EB-14BB-407C-BEF3-2435D7FFC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4EFC35-2A56-4B17-ABCF-4D62EDA49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99AE3-5F87-46B2-98D2-F3F553C0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FC3F3-E6B2-43B5-8D1B-42F484D1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26667D-3729-410B-8751-9A985942A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1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6BDC7-6445-45B5-A4F5-BCB17290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FE6D1-4D5D-42B1-9762-D314FDA5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00A84-BFC3-4AAA-9733-8EAF8493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4C5999-45F0-4CF0-9FC8-BE184300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1C747-3D15-429D-8C27-840E69C3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9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CDCDD-DEAC-4AF3-BE7F-89983100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320CCB-07BC-41EA-ADDB-8D9F3F133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BEE52-096B-4112-B3C5-747495B6B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00F57-974D-4EB5-BD19-796AC1DB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BA5D36-F149-4875-9088-D087B167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2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91569-835F-4FEA-94F0-961C26E3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217AB-C620-40FB-9988-B63F60744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64BBB-2005-448C-90F1-2BAEB24FC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1B4CD5-F16D-4DF7-BAE1-D6CE22A86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3F9D9F-A01D-47B6-BDCD-C3748423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160F1-A647-4912-9F7C-3F88EA3A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7BC77-1387-4FBA-BFE3-E86358BA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D6018E-608E-4791-A553-E7092F0D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7DB890-8116-407C-8D56-215722921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C6DD16-7B3F-4D6B-9FB1-2836AF7DA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A65F8C-C16A-46D5-B393-4E9D89B29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AAE542-D33F-45FE-9100-01ED6C139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0C11FF-4953-4DBE-85C7-15AC833A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C5428F-56D5-47C7-A61F-06BC2656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5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6E680-39F0-410D-A57C-3ED90CA9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9E2A2D-E8D2-479A-91FE-E8DA943A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0CDECD-884A-4B34-9375-14D54A35B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15B418-DCAD-4C5D-A1F5-FC561E75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1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9CF58A-8B41-465D-8FE2-25207764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7C8958-DE62-4FFE-A02E-1D0BB6C4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AC6C44-B5EE-4ECC-A336-FC6ECE5A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74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6045D-BACC-4366-8B38-05735D2E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AD066-883F-4C06-8D19-DF2F819D2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B1EBE4-7296-4A9A-92BE-E7DF31CB2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314548-E239-40C2-B589-7DF56C74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5C14B9-26DD-4616-8354-CCA84C71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11EDC5-FADE-4D35-9553-9D6677D0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7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DDBB5-828C-45FC-BB51-BCAF1511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C19868-B1A3-4947-8573-423105129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B59DC-26DF-4484-98F6-5C5A2D988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B4B846-EB1A-4AF4-B755-1536E0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1D8D93-DC58-419C-851E-8C06CF4A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78B578-E8ED-4B09-8E65-76EF5C95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08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2F6F-F5E0-4E2A-BED4-78D22592F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1743EC-55AC-4751-96A8-99CE1FC2A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5A29E9-A4B5-429E-A44B-E6EE281AF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333EA-FE25-4988-87E1-B81C4AB8DC33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7EF62F-B9AE-4BEC-BF4A-76612AB14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76FF4-AE5F-460C-843A-2255C5869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8C124-4CA5-47B1-9A96-6CCD4A0A8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2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07"/>
            <a:ext cx="12192000" cy="7058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4803" y="759110"/>
            <a:ext cx="6864439" cy="3600986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Интегрированное занятие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группе </a:t>
            </a:r>
          </a:p>
          <a:p>
            <a:pPr algn="ctr"/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«Дудочка»</a:t>
            </a:r>
          </a:p>
          <a:p>
            <a:pPr algn="ctr"/>
            <a:endParaRPr lang="ru-RU" sz="5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C5D79-85CE-4E20-92CD-5E281123A24A}"/>
              </a:ext>
            </a:extLst>
          </p:cNvPr>
          <p:cNvSpPr txBox="1"/>
          <p:nvPr/>
        </p:nvSpPr>
        <p:spPr>
          <a:xfrm>
            <a:off x="556591" y="5349875"/>
            <a:ext cx="259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Составили:</a:t>
            </a:r>
          </a:p>
          <a:p>
            <a:r>
              <a:rPr lang="ru-RU" dirty="0" err="1"/>
              <a:t>Бастамова</a:t>
            </a:r>
            <a:r>
              <a:rPr lang="ru-RU" dirty="0"/>
              <a:t> Е.И.</a:t>
            </a:r>
          </a:p>
          <a:p>
            <a:r>
              <a:rPr lang="ru-RU" dirty="0"/>
              <a:t>Иванова Н.В.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B2ECF-E808-4D93-BFE0-C3BC25D204E5}"/>
              </a:ext>
            </a:extLst>
          </p:cNvPr>
          <p:cNvSpPr txBox="1"/>
          <p:nvPr/>
        </p:nvSpPr>
        <p:spPr>
          <a:xfrm>
            <a:off x="4465982" y="6273205"/>
            <a:ext cx="132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Тазовский 2020</a:t>
            </a:r>
          </a:p>
        </p:txBody>
      </p:sp>
    </p:spTree>
    <p:extLst>
      <p:ext uri="{BB962C8B-B14F-4D97-AF65-F5344CB8AC3E}">
        <p14:creationId xmlns:p14="http://schemas.microsoft.com/office/powerpoint/2010/main" val="374394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620" y="213360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мы сегодня с вами говорили?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бывают инструменты?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что мы ещё делали?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вам больше всего понравилось?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27690" y="91916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 чём мы сегодня с вами говорили?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бывают инструменты?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что мы ещё делали?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вам больше всего понравилось?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91" y="1429077"/>
            <a:ext cx="2794827" cy="424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27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0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62" y="0"/>
            <a:ext cx="122993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2931" y="502276"/>
            <a:ext cx="4185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поет,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дунете в нее,</a:t>
            </a:r>
          </a:p>
          <a:p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Ду-ду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ду-ду-ду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Да-да, да-да-да!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поет она всегда.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палочка, не трубочка,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же это? …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(Дудочка)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3438" y="5098891"/>
            <a:ext cx="7897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дудочка. У дудочки есть много братьев и сестер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29" y="875202"/>
            <a:ext cx="4468969" cy="39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6557" cy="2860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56" y="2860182"/>
            <a:ext cx="4605885" cy="3451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80" y="-1"/>
            <a:ext cx="3816554" cy="28601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" y="2860180"/>
            <a:ext cx="39331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эти музыкальные инструменты называют духовыми. Ребятки, как вы думаете, почему они получили название «духовые»?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детей).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получить звук, в эти инструменты нужно дуть. Именно поэтому они и называются духовыми</a:t>
            </a:r>
            <a:r>
              <a:rPr lang="ru-RU" b="1" dirty="0"/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01491" y="2983311"/>
            <a:ext cx="37905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играют на духовых музыкальных инструментах кто?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детей).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Музыканты. Чтобы стать музыкантом и играть на музыкальном инструменте, нужно учиться. Может быть, кто-то из вас знает, в какой школе учат играть на музыкальных инструментах? (Ответы детей). В музыкальной школе учат играть на музыкальных инструментах.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мы поиграем, подуем в трубу.</a:t>
            </a:r>
          </a:p>
        </p:txBody>
      </p:sp>
    </p:spTree>
    <p:extLst>
      <p:ext uri="{BB962C8B-B14F-4D97-AF65-F5344CB8AC3E}">
        <p14:creationId xmlns:p14="http://schemas.microsoft.com/office/powerpoint/2010/main" val="8398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53537" y="2055813"/>
            <a:ext cx="76575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</a:t>
            </a:r>
          </a:p>
        </p:txBody>
      </p:sp>
    </p:spTree>
    <p:extLst>
      <p:ext uri="{BB962C8B-B14F-4D97-AF65-F5344CB8AC3E}">
        <p14:creationId xmlns:p14="http://schemas.microsoft.com/office/powerpoint/2010/main" val="197787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0"/>
            <a:ext cx="12191999" cy="68612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4155" y="681037"/>
            <a:ext cx="844163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играю на трубе»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берут в руки «трубы» из картона и дуют в них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тонкий голосок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звонкий ручеек, 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 издают голосом тонкий звук «ту-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ууу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громче звук, сильней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Заливается ручей,   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(Тот же звук, только громче и ниже).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Тише все труба звучит —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Ручеек устал и спит. 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(Постепенное затихание звукоподражания).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Тишина — он видит сон,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Замер трубный перезвон.</a:t>
            </a:r>
          </a:p>
        </p:txBody>
      </p:sp>
    </p:spTree>
    <p:extLst>
      <p:ext uri="{BB962C8B-B14F-4D97-AF65-F5344CB8AC3E}">
        <p14:creationId xmlns:p14="http://schemas.microsoft.com/office/powerpoint/2010/main" val="26633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7565" y="119341"/>
            <a:ext cx="3876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давние-давние времена, когда человек еще не умел делать музыкальные инструменты, ему все-таки хотелось слышать музыку. Вот и приходилось древнему человеку извлекать звуки, дуя в морскую раковину, в камышовый стебель, в рога животных.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88" y="2955159"/>
            <a:ext cx="4131837" cy="274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25" y="9646"/>
            <a:ext cx="3921214" cy="294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705" y="2955159"/>
            <a:ext cx="3395730" cy="2952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25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151" y="736555"/>
            <a:ext cx="4945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Шло время, человек становился все более мудрым и умелым. Он научился делать духовые музыкальные инструменты из дерева и глины. Взгляните на эти две свистульки. Как вы думаете, какая свистулька сделана из дерева, а какая из глины? Почему вы так решили?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детей).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человек научился делать музыкальные инструменты из металла. </a:t>
            </a: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(Показ картинок). 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мы с вами сегодня слепим дудочку.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635" y="3158404"/>
            <a:ext cx="4037495" cy="302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794" y="1"/>
            <a:ext cx="3730070" cy="302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886" y="3624983"/>
            <a:ext cx="2658797" cy="302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922184" y="280088"/>
            <a:ext cx="1403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992244" y="4078790"/>
            <a:ext cx="1065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66851" y="4303133"/>
            <a:ext cx="97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</a:t>
            </a:r>
          </a:p>
        </p:txBody>
      </p:sp>
    </p:spTree>
    <p:extLst>
      <p:ext uri="{BB962C8B-B14F-4D97-AF65-F5344CB8AC3E}">
        <p14:creationId xmlns:p14="http://schemas.microsoft.com/office/powerpoint/2010/main" val="10855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69896" y="1690688"/>
            <a:ext cx="477669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</a:p>
          <a:p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«Дудочка»</a:t>
            </a:r>
          </a:p>
        </p:txBody>
      </p:sp>
    </p:spTree>
    <p:extLst>
      <p:ext uri="{BB962C8B-B14F-4D97-AF65-F5344CB8AC3E}">
        <p14:creationId xmlns:p14="http://schemas.microsoft.com/office/powerpoint/2010/main" val="360854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108"/>
          <a:stretch/>
        </p:blipFill>
        <p:spPr>
          <a:xfrm>
            <a:off x="1336362" y="1448563"/>
            <a:ext cx="3370873" cy="212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32388" y="332811"/>
            <a:ext cx="2567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Скатывание из пластилина колбаски мы получили ствол дудочки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929" r="6655"/>
          <a:stretch/>
        </p:blipFill>
        <p:spPr>
          <a:xfrm>
            <a:off x="2130944" y="3756325"/>
            <a:ext cx="3370873" cy="224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651067" y="4174351"/>
            <a:ext cx="3868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2.Теперь скатаем шар и с помощью вытягивания слепим наконечник дудочки, то есть язычок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8470" r="5266"/>
          <a:stretch/>
        </p:blipFill>
        <p:spPr>
          <a:xfrm>
            <a:off x="6101998" y="1586833"/>
            <a:ext cx="3271230" cy="212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360955" y="386504"/>
            <a:ext cx="3494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 не забудем про отверстия в нашей дудочке. Вот и слепили мы с вами дудочку. А теперь как будто на них поиграем.</a:t>
            </a:r>
          </a:p>
        </p:txBody>
      </p:sp>
    </p:spTree>
    <p:extLst>
      <p:ext uri="{BB962C8B-B14F-4D97-AF65-F5344CB8AC3E}">
        <p14:creationId xmlns:p14="http://schemas.microsoft.com/office/powerpoint/2010/main" val="2952908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494</Words>
  <Application>Microsoft Office PowerPoint</Application>
  <PresentationFormat>Широкоэкранный</PresentationFormat>
  <Paragraphs>55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 группа</dc:creator>
  <cp:lastModifiedBy>q</cp:lastModifiedBy>
  <cp:revision>19</cp:revision>
  <dcterms:created xsi:type="dcterms:W3CDTF">2020-03-03T08:57:09Z</dcterms:created>
  <dcterms:modified xsi:type="dcterms:W3CDTF">2020-10-07T11:54:14Z</dcterms:modified>
</cp:coreProperties>
</file>