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7" r:id="rId4"/>
    <p:sldId id="260" r:id="rId5"/>
    <p:sldId id="259" r:id="rId6"/>
    <p:sldId id="258" r:id="rId7"/>
    <p:sldId id="263" r:id="rId8"/>
    <p:sldId id="264" r:id="rId9"/>
    <p:sldId id="265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14.jpeg"/><Relationship Id="rId4" Type="http://schemas.openxmlformats.org/officeDocument/2006/relationships/image" Target="../media/image6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15362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1484784"/>
            <a:ext cx="45357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i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44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Музыкальные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инструменты</a:t>
            </a:r>
            <a:r>
              <a:rPr lang="ru-RU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Times New Roman" pitchFamily="18" charset="0"/>
                <a:cs typeface="Arial" pitchFamily="34" charset="0"/>
              </a:rPr>
              <a:t>»</a:t>
            </a:r>
            <a:endParaRPr lang="ru-RU" dirty="0" smtClean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https://haddshi.krd.muzkult.ru/media/2019/04/06/1258743775/960x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284984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"/>
            <a:ext cx="9324528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2276872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Ребята, что мы сегодня делали? А что вам больше всего понравилось? Какое из заданий показалось самым трудным?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941168"/>
            <a:ext cx="1763688" cy="1763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4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980728"/>
            <a:ext cx="66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Что вы видите на картинке? (музыкальные инструменты) сколько бубнов? Сколько  барабанов? Ответьте чего больше барабанов или бубнов?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76872"/>
            <a:ext cx="1315295" cy="1224136"/>
          </a:xfrm>
          <a:prstGeom prst="rect">
            <a:avLst/>
          </a:prstGeom>
          <a:noFill/>
        </p:spPr>
      </p:pic>
      <p:pic>
        <p:nvPicPr>
          <p:cNvPr id="8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005064"/>
            <a:ext cx="1315295" cy="1224136"/>
          </a:xfrm>
          <a:prstGeom prst="rect">
            <a:avLst/>
          </a:prstGeom>
          <a:noFill/>
        </p:spPr>
      </p:pic>
      <p:pic>
        <p:nvPicPr>
          <p:cNvPr id="9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348880"/>
            <a:ext cx="1315295" cy="1224136"/>
          </a:xfrm>
          <a:prstGeom prst="rect">
            <a:avLst/>
          </a:prstGeom>
          <a:noFill/>
        </p:spPr>
      </p:pic>
      <p:pic>
        <p:nvPicPr>
          <p:cNvPr id="10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05064"/>
            <a:ext cx="1315295" cy="1224136"/>
          </a:xfrm>
          <a:prstGeom prst="rect">
            <a:avLst/>
          </a:prstGeom>
          <a:noFill/>
        </p:spPr>
      </p:pic>
      <p:pic>
        <p:nvPicPr>
          <p:cNvPr id="11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276872"/>
            <a:ext cx="1315295" cy="1224136"/>
          </a:xfrm>
          <a:prstGeom prst="rect">
            <a:avLst/>
          </a:prstGeom>
          <a:noFill/>
        </p:spPr>
      </p:pic>
      <p:pic>
        <p:nvPicPr>
          <p:cNvPr id="16388" name="Picture 4" descr="https://gardencollection.ru/published/publicdata/SHOPSCRIPT/attachments/SC/products_pictures/%D0%B1%D0%B0%D1%80%D0%B0%D0%B1%D0%B0%D0%BD35%D1%88%D1%82_390%D0%A5350%D0%BC%D0%BC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0232" y="-16661232"/>
            <a:ext cx="18917177" cy="15553728"/>
          </a:xfrm>
          <a:prstGeom prst="rect">
            <a:avLst/>
          </a:prstGeom>
          <a:noFill/>
        </p:spPr>
      </p:pic>
      <p:pic>
        <p:nvPicPr>
          <p:cNvPr id="16390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204864"/>
            <a:ext cx="1368152" cy="1368152"/>
          </a:xfrm>
          <a:prstGeom prst="rect">
            <a:avLst/>
          </a:prstGeom>
          <a:noFill/>
        </p:spPr>
      </p:pic>
      <p:pic>
        <p:nvPicPr>
          <p:cNvPr id="14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933056"/>
            <a:ext cx="1368152" cy="1368152"/>
          </a:xfrm>
          <a:prstGeom prst="rect">
            <a:avLst/>
          </a:prstGeom>
          <a:noFill/>
        </p:spPr>
      </p:pic>
      <p:pic>
        <p:nvPicPr>
          <p:cNvPr id="15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276872"/>
            <a:ext cx="1368152" cy="1368152"/>
          </a:xfrm>
          <a:prstGeom prst="rect">
            <a:avLst/>
          </a:prstGeom>
          <a:noFill/>
        </p:spPr>
      </p:pic>
      <p:pic>
        <p:nvPicPr>
          <p:cNvPr id="16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933056"/>
            <a:ext cx="1368152" cy="1368152"/>
          </a:xfrm>
          <a:prstGeom prst="rect">
            <a:avLst/>
          </a:prstGeom>
          <a:noFill/>
        </p:spPr>
      </p:pic>
      <p:pic>
        <p:nvPicPr>
          <p:cNvPr id="17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933056"/>
            <a:ext cx="1368152" cy="136815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9220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913784"/>
            <a:ext cx="165618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980728"/>
            <a:ext cx="66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Что необходимо сделать, чтобы </a:t>
            </a:r>
            <a:r>
              <a:rPr lang="ru-RU" sz="2000" dirty="0" smtClean="0">
                <a:solidFill>
                  <a:srgbClr val="FF0000"/>
                </a:solidFill>
              </a:rPr>
              <a:t>бубнов </a:t>
            </a:r>
            <a:r>
              <a:rPr lang="ru-RU" sz="2000" dirty="0" smtClean="0">
                <a:solidFill>
                  <a:srgbClr val="FF0000"/>
                </a:solidFill>
              </a:rPr>
              <a:t>стало больше? (К пяти добавить один </a:t>
            </a:r>
            <a:r>
              <a:rPr lang="ru-RU" sz="2000" dirty="0" smtClean="0">
                <a:solidFill>
                  <a:srgbClr val="FF0000"/>
                </a:solidFill>
              </a:rPr>
              <a:t>бубен). </a:t>
            </a:r>
            <a:r>
              <a:rPr lang="ru-RU" sz="2000" dirty="0" smtClean="0">
                <a:solidFill>
                  <a:srgbClr val="FF0000"/>
                </a:solidFill>
              </a:rPr>
              <a:t>Что больше 6 или 5?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017" y="2168860"/>
            <a:ext cx="1315295" cy="1224136"/>
          </a:xfrm>
          <a:prstGeom prst="rect">
            <a:avLst/>
          </a:prstGeom>
          <a:noFill/>
        </p:spPr>
      </p:pic>
      <p:pic>
        <p:nvPicPr>
          <p:cNvPr id="8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9676" y="2287724"/>
            <a:ext cx="1315295" cy="1224136"/>
          </a:xfrm>
          <a:prstGeom prst="rect">
            <a:avLst/>
          </a:prstGeom>
          <a:noFill/>
        </p:spPr>
      </p:pic>
      <p:pic>
        <p:nvPicPr>
          <p:cNvPr id="9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552" y="2362328"/>
            <a:ext cx="1315295" cy="1224136"/>
          </a:xfrm>
          <a:prstGeom prst="rect">
            <a:avLst/>
          </a:prstGeom>
          <a:noFill/>
        </p:spPr>
      </p:pic>
      <p:pic>
        <p:nvPicPr>
          <p:cNvPr id="10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8847" y="2324472"/>
            <a:ext cx="1315295" cy="1224136"/>
          </a:xfrm>
          <a:prstGeom prst="rect">
            <a:avLst/>
          </a:prstGeom>
          <a:noFill/>
        </p:spPr>
      </p:pic>
      <p:pic>
        <p:nvPicPr>
          <p:cNvPr id="11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9160" y="2362200"/>
            <a:ext cx="1315295" cy="1224136"/>
          </a:xfrm>
          <a:prstGeom prst="rect">
            <a:avLst/>
          </a:prstGeom>
          <a:noFill/>
        </p:spPr>
      </p:pic>
      <p:pic>
        <p:nvPicPr>
          <p:cNvPr id="16388" name="Picture 4" descr="https://gardencollection.ru/published/publicdata/SHOPSCRIPT/attachments/SC/products_pictures/%D0%B1%D0%B0%D1%80%D0%B0%D0%B1%D0%B0%D0%BD35%D1%88%D1%82_390%D0%A5350%D0%BC%D0%BC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0232" y="-16661232"/>
            <a:ext cx="18917177" cy="15553728"/>
          </a:xfrm>
          <a:prstGeom prst="rect">
            <a:avLst/>
          </a:prstGeom>
          <a:noFill/>
        </p:spPr>
      </p:pic>
      <p:pic>
        <p:nvPicPr>
          <p:cNvPr id="16390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022540"/>
            <a:ext cx="1368152" cy="1368152"/>
          </a:xfrm>
          <a:prstGeom prst="rect">
            <a:avLst/>
          </a:prstGeom>
          <a:noFill/>
        </p:spPr>
      </p:pic>
      <p:pic>
        <p:nvPicPr>
          <p:cNvPr id="14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933056"/>
            <a:ext cx="1368152" cy="1368152"/>
          </a:xfrm>
          <a:prstGeom prst="rect">
            <a:avLst/>
          </a:prstGeom>
          <a:noFill/>
        </p:spPr>
      </p:pic>
      <p:pic>
        <p:nvPicPr>
          <p:cNvPr id="15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980301"/>
            <a:ext cx="1368152" cy="1368152"/>
          </a:xfrm>
          <a:prstGeom prst="rect">
            <a:avLst/>
          </a:prstGeom>
          <a:noFill/>
        </p:spPr>
      </p:pic>
      <p:pic>
        <p:nvPicPr>
          <p:cNvPr id="16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933056"/>
            <a:ext cx="1368152" cy="1368152"/>
          </a:xfrm>
          <a:prstGeom prst="rect">
            <a:avLst/>
          </a:prstGeom>
          <a:noFill/>
        </p:spPr>
      </p:pic>
      <p:pic>
        <p:nvPicPr>
          <p:cNvPr id="17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005064"/>
            <a:ext cx="1368152" cy="1368152"/>
          </a:xfrm>
          <a:prstGeom prst="rect">
            <a:avLst/>
          </a:prstGeom>
          <a:noFill/>
        </p:spPr>
      </p:pic>
      <p:pic>
        <p:nvPicPr>
          <p:cNvPr id="19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353" y="2502226"/>
            <a:ext cx="1315295" cy="1224136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21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85184"/>
            <a:ext cx="1440160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2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1052736"/>
            <a:ext cx="7075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Назовите музыкальные инструменты. Определим их расположение  относительно барабана. Где расположен барабан? Бубен? Труба? Балалайка?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6" descr="https://www.mladenec-shop.ru/upload/6/7/d/0/QsFyEc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717032"/>
            <a:ext cx="1368152" cy="1368152"/>
          </a:xfrm>
          <a:prstGeom prst="rect">
            <a:avLst/>
          </a:prstGeom>
          <a:noFill/>
        </p:spPr>
      </p:pic>
      <p:pic>
        <p:nvPicPr>
          <p:cNvPr id="8" name="Picture 2" descr="https://sun9-53.userapi.com/c639724/v639724904/5063/Sp4QIuZ-ip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276872"/>
            <a:ext cx="1315295" cy="1224136"/>
          </a:xfrm>
          <a:prstGeom prst="rect">
            <a:avLst/>
          </a:prstGeom>
          <a:noFill/>
        </p:spPr>
      </p:pic>
      <p:pic>
        <p:nvPicPr>
          <p:cNvPr id="17410" name="Picture 2" descr="https://www.educima.com/imagen-xilofon-dl23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988840"/>
            <a:ext cx="2094478" cy="1484784"/>
          </a:xfrm>
          <a:prstGeom prst="rect">
            <a:avLst/>
          </a:prstGeom>
          <a:noFill/>
        </p:spPr>
      </p:pic>
      <p:pic>
        <p:nvPicPr>
          <p:cNvPr id="17412" name="Picture 4" descr="https://www.wikihow.com/images/7/7b/Draw-a-Trumpet-Step-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5157192"/>
            <a:ext cx="1793280" cy="1344960"/>
          </a:xfrm>
          <a:prstGeom prst="rect">
            <a:avLst/>
          </a:prstGeom>
          <a:noFill/>
        </p:spPr>
      </p:pic>
      <p:pic>
        <p:nvPicPr>
          <p:cNvPr id="17414" name="Picture 6" descr="https://png.pngtree.com/png-vector/20191028/ourlarge/pngtree-balalaika-icon-cartoon-style-png-image_19034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2204864"/>
            <a:ext cx="1656184" cy="1656184"/>
          </a:xfrm>
          <a:prstGeom prst="rect">
            <a:avLst/>
          </a:prstGeom>
          <a:noFill/>
        </p:spPr>
      </p:pic>
      <p:pic>
        <p:nvPicPr>
          <p:cNvPr id="17416" name="Picture 8" descr="http://good-toy.ru/image/cache/catalog/lozhka_derevyannaya_stolovaya_hohloma_19_sm_rossiya_6401_644-800x8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4005064"/>
            <a:ext cx="1584176" cy="1584176"/>
          </a:xfrm>
          <a:prstGeom prst="rect">
            <a:avLst/>
          </a:prstGeom>
          <a:noFill/>
        </p:spPr>
      </p:pic>
      <p:pic>
        <p:nvPicPr>
          <p:cNvPr id="17418" name="Picture 10" descr="https://citytraffic.ru/wp-content/uploads/2019/10/14583712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573016"/>
            <a:ext cx="2232248" cy="1570945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15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013176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39552" y="908720"/>
            <a:ext cx="5832648" cy="316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Физкультурная .минутка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Раз- подняться, потянуться,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Два- нагнуться, разогнуться,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Три- в ладоши 3 хлопка,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Головою три кивка,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- четыре руки шире,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Пять- руками помахать,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Шесть- тихонечко присесть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http://igraemsdetmy.ru/wp-content/uploads/2018/10/fizkultminutki-dlya-malyshej-v-detskom-sadu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149080"/>
            <a:ext cx="3477987" cy="2016224"/>
          </a:xfrm>
          <a:prstGeom prst="rect">
            <a:avLst/>
          </a:prstGeom>
          <a:noFill/>
        </p:spPr>
      </p:pic>
      <p:pic>
        <p:nvPicPr>
          <p:cNvPr id="18437" name="Picture 5" descr="http://naymenok.ru/wp-content/uploads/2018/10/luchshie-fizkultminut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628800"/>
            <a:ext cx="2452592" cy="2808312"/>
          </a:xfrm>
          <a:prstGeom prst="rect">
            <a:avLst/>
          </a:prstGeom>
          <a:noFill/>
        </p:spPr>
      </p:pic>
      <p:pic>
        <p:nvPicPr>
          <p:cNvPr id="9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013176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07704" y="105273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Назовите геометрические фигуры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9460" name="Picture 4" descr="https://ds02.infourok.ru/uploads/ex/0ead/00009764-62ce1687/img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700808"/>
            <a:ext cx="6944816" cy="367240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9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013176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"/>
            <a:ext cx="9324528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1268760"/>
            <a:ext cx="424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Игра «Скажи правильно!»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82406"/>
            <a:ext cx="53091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051720" y="2276872"/>
            <a:ext cx="5472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 бубен, а четыре…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 металлофон, а пять…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Одна балалайка, а четыре…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9" name="Picture 7" descr="https://ritualgranit-ekb.ru/upload/iblock/281/2814ad26daad93068e8aa677c36c2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89040"/>
            <a:ext cx="2592288" cy="259228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10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13176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ic.90sjimg.com/back_pic/qk/back_origin_pic/00/04/45/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муз.инстру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1316" y="1239704"/>
            <a:ext cx="6935971" cy="4344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7" y="5504293"/>
            <a:ext cx="1365722" cy="1150621"/>
          </a:xfrm>
          <a:prstGeom prst="rect">
            <a:avLst/>
          </a:prstGeom>
        </p:spPr>
      </p:pic>
      <p:pic>
        <p:nvPicPr>
          <p:cNvPr id="8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5013176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146/0014e54d-4da22dd8/6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"/>
            <a:ext cx="9324528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141763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Ребята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сколько звездочек вы заработали? Давайте посчитаем.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98332"/>
            <a:ext cx="1365722" cy="115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89" y="3098332"/>
            <a:ext cx="1365722" cy="1150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44" y="3125918"/>
            <a:ext cx="1365722" cy="1150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33" y="3098331"/>
            <a:ext cx="1365722" cy="11506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22" y="3125918"/>
            <a:ext cx="1365722" cy="11506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04" y="3125918"/>
            <a:ext cx="1365722" cy="1150621"/>
          </a:xfrm>
          <a:prstGeom prst="rect">
            <a:avLst/>
          </a:prstGeom>
        </p:spPr>
      </p:pic>
      <p:pic>
        <p:nvPicPr>
          <p:cNvPr id="12" name="Picture 4" descr="http://a974.phobos.apple.com/us/r30/Purple2/v4/57/03/0c/57030c51-f889-b0ab-7b64-14f4b6821401/mzl.suywwb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1656184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167</Words>
  <Application>Microsoft Office PowerPoint</Application>
  <PresentationFormat>Экран (4:3)</PresentationFormat>
  <Paragraphs>21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Лилия</dc:creator>
  <cp:lastModifiedBy>Пользователь Windows</cp:lastModifiedBy>
  <cp:revision>13</cp:revision>
  <dcterms:created xsi:type="dcterms:W3CDTF">2020-10-05T11:19:16Z</dcterms:created>
  <dcterms:modified xsi:type="dcterms:W3CDTF">2020-10-07T04:37:45Z</dcterms:modified>
</cp:coreProperties>
</file>