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2EA06B-556E-4285-841A-5F9F47EC8921}" type="datetimeFigureOut">
              <a:rPr lang="ru-RU" smtClean="0"/>
              <a:t>07.11.2020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6067D-5365-471A-BB2B-5E299AED39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81712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2EA06B-556E-4285-841A-5F9F47EC8921}" type="datetimeFigureOut">
              <a:rPr lang="ru-RU" smtClean="0"/>
              <a:t>07.11.2020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6067D-5365-471A-BB2B-5E299AED39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38412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2EA06B-556E-4285-841A-5F9F47EC8921}" type="datetimeFigureOut">
              <a:rPr lang="ru-RU" smtClean="0"/>
              <a:t>07.11.2020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6067D-5365-471A-BB2B-5E299AED39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3168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2EA06B-556E-4285-841A-5F9F47EC8921}" type="datetimeFigureOut">
              <a:rPr lang="ru-RU" smtClean="0"/>
              <a:t>07.11.2020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6067D-5365-471A-BB2B-5E299AED39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04777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2EA06B-556E-4285-841A-5F9F47EC8921}" type="datetimeFigureOut">
              <a:rPr lang="ru-RU" smtClean="0"/>
              <a:t>07.11.2020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6067D-5365-471A-BB2B-5E299AED39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14289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2EA06B-556E-4285-841A-5F9F47EC8921}" type="datetimeFigureOut">
              <a:rPr lang="ru-RU" smtClean="0"/>
              <a:t>07.11.2020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6067D-5365-471A-BB2B-5E299AED39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95043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2EA06B-556E-4285-841A-5F9F47EC8921}" type="datetimeFigureOut">
              <a:rPr lang="ru-RU" smtClean="0"/>
              <a:t>07.11.2020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6067D-5365-471A-BB2B-5E299AED39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2934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2EA06B-556E-4285-841A-5F9F47EC8921}" type="datetimeFigureOut">
              <a:rPr lang="ru-RU" smtClean="0"/>
              <a:t>07.11.2020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6067D-5365-471A-BB2B-5E299AED39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02066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2EA06B-556E-4285-841A-5F9F47EC8921}" type="datetimeFigureOut">
              <a:rPr lang="ru-RU" smtClean="0"/>
              <a:t>07.11.2020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6067D-5365-471A-BB2B-5E299AED39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20829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2EA06B-556E-4285-841A-5F9F47EC8921}" type="datetimeFigureOut">
              <a:rPr lang="ru-RU" smtClean="0"/>
              <a:t>07.11.2020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6067D-5365-471A-BB2B-5E299AED39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35567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2EA06B-556E-4285-841A-5F9F47EC8921}" type="datetimeFigureOut">
              <a:rPr lang="ru-RU" smtClean="0"/>
              <a:t>07.11.2020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6067D-5365-471A-BB2B-5E299AED39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1675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2EA06B-556E-4285-841A-5F9F47EC8921}" type="datetimeFigureOut">
              <a:rPr lang="ru-RU" smtClean="0"/>
              <a:t>07.11.2020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46067D-5365-471A-BB2B-5E299AED39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75568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234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771800" y="2492896"/>
            <a:ext cx="424847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Конспект интегрированного занятия по формированию здорового </a:t>
            </a:r>
          </a:p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образа жизни</a:t>
            </a:r>
          </a:p>
          <a:p>
            <a:pPr algn="ctr"/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«Будьте здоровы»</a:t>
            </a:r>
          </a:p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Средняя группа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29752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191239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35612" y="1285309"/>
            <a:ext cx="430222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Как можно назвать мальчика, который не любит умываться? </a:t>
            </a:r>
            <a:r>
              <a:rPr lang="ru-RU" sz="1600" i="1" dirty="0" smtClean="0"/>
              <a:t>(грязнуля, </a:t>
            </a:r>
            <a:r>
              <a:rPr lang="ru-RU" sz="1600" i="1" dirty="0" err="1" smtClean="0"/>
              <a:t>неряха</a:t>
            </a:r>
            <a:r>
              <a:rPr lang="ru-RU" sz="1600" i="1" dirty="0" smtClean="0"/>
              <a:t>, поросенок)</a:t>
            </a:r>
            <a:endParaRPr lang="ru-RU" sz="1600" i="1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2724" y="1171857"/>
            <a:ext cx="2402130" cy="26171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00724" y="3382347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А как называется сказка, где от мальчика все сбежали? </a:t>
            </a:r>
            <a:r>
              <a:rPr lang="ru-RU" sz="1600" i="1" dirty="0" smtClean="0">
                <a:latin typeface="Times New Roman" pitchFamily="18" charset="0"/>
                <a:cs typeface="Times New Roman" pitchFamily="18" charset="0"/>
              </a:rPr>
              <a:t>(«</a:t>
            </a:r>
            <a:r>
              <a:rPr lang="ru-RU" sz="1600" i="1" dirty="0" err="1" smtClean="0">
                <a:latin typeface="Times New Roman" pitchFamily="18" charset="0"/>
                <a:cs typeface="Times New Roman" pitchFamily="18" charset="0"/>
              </a:rPr>
              <a:t>Мойдодыр</a:t>
            </a:r>
            <a:r>
              <a:rPr lang="ru-RU" sz="1600" i="1" dirty="0" smtClean="0">
                <a:latin typeface="Times New Roman" pitchFamily="18" charset="0"/>
                <a:cs typeface="Times New Roman" pitchFamily="18" charset="0"/>
              </a:rPr>
              <a:t>»)</a:t>
            </a:r>
            <a:endParaRPr lang="ru-RU" sz="1600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7908" y="3789040"/>
            <a:ext cx="2394119" cy="27906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89192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227303" y="1144052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u="sng" dirty="0" smtClean="0">
                <a:latin typeface="Times New Roman" pitchFamily="18" charset="0"/>
                <a:cs typeface="Times New Roman" pitchFamily="18" charset="0"/>
              </a:rPr>
              <a:t>Что надо делать, чтобы не стать похожим на этого мальчика?</a:t>
            </a:r>
            <a:endParaRPr lang="ru-RU" b="1" u="sng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76672"/>
            <a:ext cx="3183825" cy="19810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9361" y="2180613"/>
            <a:ext cx="2957115" cy="2496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695" y="3429000"/>
            <a:ext cx="2981325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30132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6939" y="3789039"/>
            <a:ext cx="1822890" cy="2337123"/>
          </a:xfr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386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67544" y="1412776"/>
            <a:ext cx="4572000" cy="329320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Физкультминутка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Надо, надо нам помыться, —</a:t>
            </a:r>
            <a:r>
              <a:rPr lang="ru-RU" sz="2000" i="1" dirty="0" smtClean="0">
                <a:latin typeface="Times New Roman" pitchFamily="18" charset="0"/>
                <a:cs typeface="Times New Roman" pitchFamily="18" charset="0"/>
              </a:rPr>
              <a:t> хлопки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Где здесь чистая водица? — </a:t>
            </a:r>
            <a:r>
              <a:rPr lang="ru-RU" sz="2000" i="1" dirty="0" smtClean="0">
                <a:latin typeface="Times New Roman" pitchFamily="18" charset="0"/>
                <a:cs typeface="Times New Roman" pitchFamily="18" charset="0"/>
              </a:rPr>
              <a:t>руки вперед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Кран откроем ш-ш-ш – </a:t>
            </a:r>
            <a:r>
              <a:rPr lang="ru-RU" sz="2000" i="1" dirty="0" smtClean="0">
                <a:latin typeface="Times New Roman" pitchFamily="18" charset="0"/>
                <a:cs typeface="Times New Roman" pitchFamily="18" charset="0"/>
              </a:rPr>
              <a:t>имитация движения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Руки моем с-с-с — </a:t>
            </a:r>
            <a:r>
              <a:rPr lang="ru-RU" sz="2000" i="1" dirty="0" smtClean="0">
                <a:latin typeface="Times New Roman" pitchFamily="18" charset="0"/>
                <a:cs typeface="Times New Roman" pitchFamily="18" charset="0"/>
              </a:rPr>
              <a:t>имитация движения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Щечки, шейку мы потрем — </a:t>
            </a:r>
            <a:r>
              <a:rPr lang="ru-RU" sz="2000" i="1" dirty="0" smtClean="0">
                <a:latin typeface="Times New Roman" pitchFamily="18" charset="0"/>
                <a:cs typeface="Times New Roman" pitchFamily="18" charset="0"/>
              </a:rPr>
              <a:t>имитация движения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И водичкой обольем — </a:t>
            </a:r>
            <a:r>
              <a:rPr lang="ru-RU" sz="2000" i="1" dirty="0" smtClean="0">
                <a:latin typeface="Times New Roman" pitchFamily="18" charset="0"/>
                <a:cs typeface="Times New Roman" pitchFamily="18" charset="0"/>
              </a:rPr>
              <a:t>«обливаем» лицо</a:t>
            </a:r>
            <a:endParaRPr lang="ru-RU" sz="2000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8" y="1259515"/>
            <a:ext cx="1467481" cy="1881453"/>
          </a:xfrm>
          <a:prstGeom prst="rect">
            <a:avLst/>
          </a:prstGeom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4509120"/>
            <a:ext cx="3672408" cy="20657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872520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95536" y="1412776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u="sng" dirty="0" smtClean="0">
                <a:latin typeface="Times New Roman" pitchFamily="18" charset="0"/>
                <a:cs typeface="Times New Roman" pitchFamily="18" charset="0"/>
              </a:rPr>
              <a:t>И сияет и блестит</a:t>
            </a:r>
          </a:p>
          <a:p>
            <a:r>
              <a:rPr lang="ru-RU" u="sng" dirty="0" smtClean="0">
                <a:latin typeface="Times New Roman" pitchFamily="18" charset="0"/>
                <a:cs typeface="Times New Roman" pitchFamily="18" charset="0"/>
              </a:rPr>
              <a:t>Никому оно не льстит.</a:t>
            </a:r>
          </a:p>
          <a:p>
            <a:r>
              <a:rPr lang="ru-RU" u="sng" dirty="0" smtClean="0">
                <a:latin typeface="Times New Roman" pitchFamily="18" charset="0"/>
                <a:cs typeface="Times New Roman" pitchFamily="18" charset="0"/>
              </a:rPr>
              <a:t>А любому правду скажет-</a:t>
            </a:r>
          </a:p>
          <a:p>
            <a:r>
              <a:rPr lang="ru-RU" u="sng" dirty="0" smtClean="0">
                <a:latin typeface="Times New Roman" pitchFamily="18" charset="0"/>
                <a:cs typeface="Times New Roman" pitchFamily="18" charset="0"/>
              </a:rPr>
              <a:t>Все как есть, ему покажет</a:t>
            </a:r>
            <a:r>
              <a:rPr lang="ru-RU" i="1" u="sng" dirty="0" smtClean="0">
                <a:latin typeface="Times New Roman" pitchFamily="18" charset="0"/>
                <a:cs typeface="Times New Roman" pitchFamily="18" charset="0"/>
              </a:rPr>
              <a:t>(зеркало)</a:t>
            </a:r>
            <a:endParaRPr lang="ru-RU" i="1" u="sng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364088" y="1268760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u="sng" dirty="0" smtClean="0">
                <a:latin typeface="Times New Roman" pitchFamily="18" charset="0"/>
                <a:cs typeface="Times New Roman" pitchFamily="18" charset="0"/>
              </a:rPr>
              <a:t>Ускользает, как живое</a:t>
            </a:r>
          </a:p>
          <a:p>
            <a:r>
              <a:rPr lang="ru-RU" u="sng" dirty="0" smtClean="0">
                <a:latin typeface="Times New Roman" pitchFamily="18" charset="0"/>
                <a:cs typeface="Times New Roman" pitchFamily="18" charset="0"/>
              </a:rPr>
              <a:t>Но не выпущу его.</a:t>
            </a:r>
          </a:p>
          <a:p>
            <a:r>
              <a:rPr lang="ru-RU" u="sng" dirty="0" smtClean="0">
                <a:latin typeface="Times New Roman" pitchFamily="18" charset="0"/>
                <a:cs typeface="Times New Roman" pitchFamily="18" charset="0"/>
              </a:rPr>
              <a:t>Белой пеной пенится</a:t>
            </a:r>
          </a:p>
          <a:p>
            <a:r>
              <a:rPr lang="ru-RU" u="sng" dirty="0" smtClean="0">
                <a:latin typeface="Times New Roman" pitchFamily="18" charset="0"/>
                <a:cs typeface="Times New Roman" pitchFamily="18" charset="0"/>
              </a:rPr>
              <a:t>Руки мыть не ленится </a:t>
            </a:r>
            <a:r>
              <a:rPr lang="ru-RU" i="1" u="sng" dirty="0" smtClean="0">
                <a:latin typeface="Times New Roman" pitchFamily="18" charset="0"/>
                <a:cs typeface="Times New Roman" pitchFamily="18" charset="0"/>
              </a:rPr>
              <a:t>(мыло)</a:t>
            </a:r>
            <a:endParaRPr lang="ru-RU" i="1" u="sng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644115"/>
            <a:ext cx="3269828" cy="3384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8045" y="2644115"/>
            <a:ext cx="3816424" cy="2759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91884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858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95536" y="1268760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Пластмассовая спинка.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Жесткая щетинка.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 зубной пастой дружит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Нам усердно служит 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(зубная щетка)</a:t>
            </a:r>
            <a:endParaRPr lang="ru-RU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436096" y="1130260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Вытираю я, стараюсь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После ванны паренька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Все промокло, все измялось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Нет сухого уголка 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(полотенце)</a:t>
            </a:r>
          </a:p>
          <a:p>
            <a:endParaRPr lang="ru-RU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602861"/>
            <a:ext cx="3624064" cy="3624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6798" y="2822934"/>
            <a:ext cx="3419872" cy="28962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69212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95536" y="908720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u="sng" dirty="0" smtClean="0">
                <a:latin typeface="Times New Roman" pitchFamily="18" charset="0"/>
                <a:cs typeface="Times New Roman" pitchFamily="18" charset="0"/>
              </a:rPr>
              <a:t>Целых 25 зубков</a:t>
            </a:r>
          </a:p>
          <a:p>
            <a:r>
              <a:rPr lang="ru-RU" u="sng" dirty="0" smtClean="0">
                <a:latin typeface="Times New Roman" pitchFamily="18" charset="0"/>
                <a:cs typeface="Times New Roman" pitchFamily="18" charset="0"/>
              </a:rPr>
              <a:t>Для кудрей и хохолков</a:t>
            </a:r>
          </a:p>
          <a:p>
            <a:r>
              <a:rPr lang="ru-RU" u="sng" dirty="0" smtClean="0">
                <a:latin typeface="Times New Roman" pitchFamily="18" charset="0"/>
                <a:cs typeface="Times New Roman" pitchFamily="18" charset="0"/>
              </a:rPr>
              <a:t>И под каждым под зубком</a:t>
            </a:r>
          </a:p>
          <a:p>
            <a:r>
              <a:rPr lang="ru-RU" u="sng" dirty="0" smtClean="0">
                <a:latin typeface="Times New Roman" pitchFamily="18" charset="0"/>
                <a:cs typeface="Times New Roman" pitchFamily="18" charset="0"/>
              </a:rPr>
              <a:t>Лягут волосы рядком. 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(расческа)</a:t>
            </a:r>
            <a:endParaRPr lang="ru-RU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283968" y="966555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u="sng" dirty="0" smtClean="0">
                <a:latin typeface="Times New Roman" pitchFamily="18" charset="0"/>
                <a:cs typeface="Times New Roman" pitchFamily="18" charset="0"/>
              </a:rPr>
              <a:t>Есть четыре уголка,</a:t>
            </a:r>
          </a:p>
          <a:p>
            <a:r>
              <a:rPr lang="ru-RU" u="sng" dirty="0" smtClean="0">
                <a:latin typeface="Times New Roman" pitchFamily="18" charset="0"/>
                <a:cs typeface="Times New Roman" pitchFamily="18" charset="0"/>
              </a:rPr>
              <a:t>Ты сморкаешься в меня.  </a:t>
            </a:r>
            <a:r>
              <a:rPr lang="ru-RU" dirty="0" smtClean="0"/>
              <a:t>(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носовой платок)</a:t>
            </a:r>
            <a:endParaRPr lang="ru-RU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492896"/>
            <a:ext cx="3168352" cy="3168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844824"/>
            <a:ext cx="3582652" cy="3503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10221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475656" y="1352987"/>
            <a:ext cx="5094312" cy="46474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Дыхательная гимнастика</a:t>
            </a:r>
          </a:p>
          <a:p>
            <a:pPr algn="ctr"/>
            <a:endParaRPr lang="ru-RU" sz="2800" b="1" i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Теперь возьмем в руки мыло: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Мы намылим наши ручки, — </a:t>
            </a:r>
            <a:r>
              <a:rPr lang="ru-RU" sz="2000" i="1" dirty="0" smtClean="0">
                <a:latin typeface="Times New Roman" pitchFamily="18" charset="0"/>
                <a:cs typeface="Times New Roman" pitchFamily="18" charset="0"/>
              </a:rPr>
              <a:t>имитация движения</a:t>
            </a:r>
          </a:p>
          <a:p>
            <a:r>
              <a:rPr lang="ru-RU" sz="2000" i="1" dirty="0" smtClean="0">
                <a:latin typeface="Times New Roman" pitchFamily="18" charset="0"/>
                <a:cs typeface="Times New Roman" pitchFamily="18" charset="0"/>
              </a:rPr>
              <a:t>(вдох носом)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— Раз, два, три — </a:t>
            </a:r>
            <a:r>
              <a:rPr lang="ru-RU" sz="2000" i="1" dirty="0" smtClean="0">
                <a:latin typeface="Times New Roman" pitchFamily="18" charset="0"/>
                <a:cs typeface="Times New Roman" pitchFamily="18" charset="0"/>
              </a:rPr>
              <a:t>(при произношении выдох).</a:t>
            </a:r>
          </a:p>
          <a:p>
            <a:r>
              <a:rPr lang="ru-RU" sz="2000" i="1" dirty="0" smtClean="0">
                <a:latin typeface="Times New Roman" pitchFamily="18" charset="0"/>
                <a:cs typeface="Times New Roman" pitchFamily="18" charset="0"/>
              </a:rPr>
              <a:t>(вдох носом)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— Раз, два, три — </a:t>
            </a:r>
            <a:r>
              <a:rPr lang="ru-RU" sz="2000" i="1" dirty="0" smtClean="0">
                <a:latin typeface="Times New Roman" pitchFamily="18" charset="0"/>
                <a:cs typeface="Times New Roman" pitchFamily="18" charset="0"/>
              </a:rPr>
              <a:t>(при произношении выдох).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А над ручками, как тучки,- </a:t>
            </a:r>
            <a:r>
              <a:rPr lang="ru-RU" sz="2000" i="1" dirty="0" smtClean="0">
                <a:latin typeface="Times New Roman" pitchFamily="18" charset="0"/>
                <a:cs typeface="Times New Roman" pitchFamily="18" charset="0"/>
              </a:rPr>
              <a:t>хлопки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Пузыри, пузыри – </a:t>
            </a:r>
            <a:r>
              <a:rPr lang="ru-RU" sz="2000" i="1" dirty="0" smtClean="0">
                <a:latin typeface="Times New Roman" pitchFamily="18" charset="0"/>
                <a:cs typeface="Times New Roman" pitchFamily="18" charset="0"/>
              </a:rPr>
              <a:t>вдох носом, подуть на руки</a:t>
            </a:r>
            <a:endParaRPr lang="ru-RU" sz="2000" i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20601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590556" y="260648"/>
            <a:ext cx="191841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800" b="1" dirty="0" smtClean="0">
                <a:latin typeface="Times New Roman" pitchFamily="18" charset="0"/>
                <a:cs typeface="Times New Roman" pitchFamily="18" charset="0"/>
              </a:rPr>
              <a:t>Лепка</a:t>
            </a:r>
            <a:endParaRPr lang="ru-RU" sz="4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46762" y="5377962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u="sng" dirty="0" smtClean="0">
                <a:latin typeface="Times New Roman" pitchFamily="18" charset="0"/>
                <a:cs typeface="Times New Roman" pitchFamily="18" charset="0"/>
              </a:rPr>
              <a:t>Задание: </a:t>
            </a:r>
            <a:r>
              <a:rPr lang="ru-RU" u="sng" dirty="0" smtClean="0">
                <a:latin typeface="Times New Roman" pitchFamily="18" charset="0"/>
                <a:cs typeface="Times New Roman" pitchFamily="18" charset="0"/>
              </a:rPr>
              <a:t>Украсить мыло своими руками с помощью пластилина. Посмотрите, как можно его украсить. Вы можете придумать свое украшение. </a:t>
            </a:r>
          </a:p>
          <a:p>
            <a:endParaRPr lang="ru-RU" dirty="0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249" y="1924800"/>
            <a:ext cx="8484216" cy="33800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7896296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</TotalTime>
  <Words>298</Words>
  <Application>Microsoft Office PowerPoint</Application>
  <PresentationFormat>Экран (4:3)</PresentationFormat>
  <Paragraphs>48</Paragraphs>
  <Slides>10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1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Windows</dc:creator>
  <cp:lastModifiedBy>Пользователь Windows</cp:lastModifiedBy>
  <cp:revision>5</cp:revision>
  <dcterms:created xsi:type="dcterms:W3CDTF">2020-11-07T13:10:59Z</dcterms:created>
  <dcterms:modified xsi:type="dcterms:W3CDTF">2020-11-07T13:55:35Z</dcterms:modified>
</cp:coreProperties>
</file>