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1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96/00000395-074ccc47/2/hello_html_m282c63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105273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Интегрированное 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анятие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развитию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речи и лепке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подготовительной группе по теме: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2132856"/>
            <a:ext cx="57843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«Чтение сказки К.Д. Ушинского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«Слепая лошадь»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4653136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Подготовили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Н. Н.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Селина Е. А.,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воспитатели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7501" y="5805264"/>
            <a:ext cx="1436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Тазовский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otvet.ws/media/im/bo/qx/boqxIaovi9Ozo9n4A9gZmrpep1V69b5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140968"/>
            <a:ext cx="3816423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96/00000395-074ccc47/2/hello_html_m282c63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620688"/>
            <a:ext cx="6842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повстречались вам какие-нибудь незнакомые слова в этом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произведении? А какие?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700808"/>
            <a:ext cx="1713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Роскошно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отличающийся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роскошью,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богатством.</a:t>
            </a:r>
            <a:endParaRPr lang="ru-RU" dirty="0"/>
          </a:p>
        </p:txBody>
      </p:sp>
      <p:pic>
        <p:nvPicPr>
          <p:cNvPr id="6" name="Picture 2" descr="D:\Закачка\роскошный д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268760"/>
            <a:ext cx="3960440" cy="27363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64088" y="486916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Соболя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мех хищного зверька    (соболь).</a:t>
            </a:r>
            <a:endParaRPr lang="ru-RU" dirty="0"/>
          </a:p>
        </p:txBody>
      </p:sp>
      <p:pic>
        <p:nvPicPr>
          <p:cNvPr id="8" name="Picture 3" descr="D:\Закачка\собо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717032"/>
            <a:ext cx="3384376" cy="25329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96/00000395-074ccc47/2/hello_html_m282c63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908720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плотная узорчатая шелковая ткань с переплетающимися золотыми, серебряными нитями.</a:t>
            </a:r>
            <a:endParaRPr lang="ru-RU" dirty="0"/>
          </a:p>
        </p:txBody>
      </p:sp>
      <p:pic>
        <p:nvPicPr>
          <p:cNvPr id="6" name="Picture 2" descr="D:\Закачка\парч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620688"/>
            <a:ext cx="3863350" cy="25739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32040" y="450912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Рогатина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большая палка с развилиной на конце.</a:t>
            </a:r>
            <a:endParaRPr lang="ru-RU" dirty="0"/>
          </a:p>
        </p:txBody>
      </p:sp>
      <p:pic>
        <p:nvPicPr>
          <p:cNvPr id="8" name="Picture 2" descr="D:\Закачка\рогат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429000"/>
            <a:ext cx="3816424" cy="28623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96/00000395-074ccc47/2/hello_html_m282c63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980728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Узда -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сбруи - ремни с удилами и поводьями, надеваемые на голову упряжного животного. </a:t>
            </a:r>
            <a:endParaRPr lang="ru-RU" dirty="0"/>
          </a:p>
        </p:txBody>
      </p:sp>
      <p:pic>
        <p:nvPicPr>
          <p:cNvPr id="4" name="Picture 2" descr="D:\Закачка\уз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2520279" cy="27433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2" descr="D:\Закачка\мера объ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429000"/>
            <a:ext cx="3743688" cy="28077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6056" y="429309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 меры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мера – старинная русская единица ёмкости для сыпучих тел.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96/00000395-074ccc47/2/hello_html_m282c63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98072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Хворать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болеть, хилеть – становиться хилым.</a:t>
            </a:r>
            <a:endParaRPr lang="ru-RU" dirty="0"/>
          </a:p>
        </p:txBody>
      </p:sp>
      <p:pic>
        <p:nvPicPr>
          <p:cNvPr id="4" name="Picture 2" descr="D:\Закачка\боле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92696"/>
            <a:ext cx="3038846" cy="23042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48064" y="429309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Осунувшаяся крыша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говорят о человеке, который сильно похудел.</a:t>
            </a:r>
            <a:endParaRPr lang="ru-RU" dirty="0"/>
          </a:p>
        </p:txBody>
      </p:sp>
      <p:pic>
        <p:nvPicPr>
          <p:cNvPr id="6" name="Picture 2" descr="D:\Закачка\худой челове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212976"/>
            <a:ext cx="3142691" cy="2933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96/00000395-074ccc47/2/hello_html_m282c63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1700808"/>
            <a:ext cx="284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Купец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богатый торговец.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4581128"/>
            <a:ext cx="3096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Единодушно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полное согласие во мнениях, действиях.</a:t>
            </a:r>
            <a:endParaRPr lang="ru-RU" dirty="0"/>
          </a:p>
        </p:txBody>
      </p:sp>
      <p:pic>
        <p:nvPicPr>
          <p:cNvPr id="7" name="Picture 2" descr="D:\Закачка\счастливая сем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717032"/>
            <a:ext cx="4080453" cy="27363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674" name="Picture 2" descr="https://snob.ru/i/indoc/user_28109/e259deb9dbde5c731709e22d4edc5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20688"/>
            <a:ext cx="3528392" cy="2865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96/00000395-074ccc47/2/hello_html_m282c63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3848" y="548680"/>
            <a:ext cx="287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 физкультминутку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1" y="1052736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Конь меня в дорогу ждет, (руки за спиной сцеплены в замок)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Бьет копытом у ворот, (ритмичные поочередные поднимания согнутых в коленях ног)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ветру играет гривой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Пышной, сказочно красивой, (покачивания головой, затем наклоны в стороны)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Быстро на седло вскочу,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поеду — полечу, (подскоки на месте)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Цок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Цок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(руки полусогнуты в локтях перед собой)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 за дальнею рекой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Помашу тебе рукой, (подскоки на месте)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sun9-53.userapi.com/c851132/v851132134/186a49/gmOUEIU69J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88843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96/00000395-074ccc47/2/hello_html_m282c63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476672"/>
            <a:ext cx="209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Ответь на вопросы.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980728"/>
            <a:ext cx="768434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ком эта сказка?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Кем был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Уседома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Догони – Ветер?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однажды приключилось с купцом?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спас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Уседома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обещал хозяин своему коню?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Сдержал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Уседома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свое слово?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получилось, что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Догони-Ветер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остался слепой?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почувствовал себя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Догони-Ветер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?(Одиночество).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вы понимаете слово «одиночество»? (Когда рядом никого нет, когда 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тебе плохо и некому помочь.)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Чем закончилась сказка?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Чему научила нас эта сказка?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96/00000395-074ccc47/2/hello_html_m282c63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548680"/>
            <a:ext cx="578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теперь, ребята, мы предлагаем вам вылепить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лошадь.</a:t>
            </a:r>
          </a:p>
          <a:p>
            <a:endParaRPr lang="ru-RU" b="1" dirty="0"/>
          </a:p>
        </p:txBody>
      </p:sp>
      <p:pic>
        <p:nvPicPr>
          <p:cNvPr id="31746" name="Picture 2" descr="https://yapomoshnik.ru/wp-content/uploads/raznocvetnaja-loshad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720080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96/00000395-074ccc47/2/hello_html_m282c63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07904" y="548680"/>
            <a:ext cx="1272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052736"/>
            <a:ext cx="5621475" cy="1289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произведением какого автора мы познакомились?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называется сказка?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Чему учит нас эта сказка?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ds04.infourok.ru/uploads/ex/0515/0011cbdc-7fb32523/img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348880"/>
            <a:ext cx="5448605" cy="40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96/00000395-074ccc47/2/hello_html_m282c63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2348880"/>
            <a:ext cx="67694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всем за внимание!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96/00000395-074ccc47/2/hello_html_m282c63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844824"/>
            <a:ext cx="3456384" cy="254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Есть листок, есть корешок,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 не куст и не цветок,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Нету лап, нету рук,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 приходит в дом как друг.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колени к маме ляжет,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 всем тебе расскажет.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620688"/>
            <a:ext cx="177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Отгадай загадку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Закачка\картинка книг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980728"/>
            <a:ext cx="432048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96/00000395-074ccc47/2/hello_html_m282c63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07904" y="476672"/>
            <a:ext cx="191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живут книги?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Закачка\картинка книги на полке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3610744" cy="30243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2852936"/>
            <a:ext cx="134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(На полках)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Закачка\библиоте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3731941" cy="24482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660232" y="3861048"/>
            <a:ext cx="165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 библиотеке)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Закачка\книжный магази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005064"/>
            <a:ext cx="3421821" cy="23762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59632" y="5085184"/>
            <a:ext cx="1428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 книжном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магазине)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96/00000395-074ccc47/2/hello_html_m282c63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1052736"/>
            <a:ext cx="2923749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вами портрет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детского писателя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К.Д.Ушинского. Посмотри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интересные книги он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написал для детей.</a:t>
            </a:r>
            <a:endParaRPr lang="ru-RU" dirty="0"/>
          </a:p>
        </p:txBody>
      </p:sp>
      <p:pic>
        <p:nvPicPr>
          <p:cNvPr id="4" name="Picture 2" descr="D:\Закачка\желтый Ушин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76672"/>
            <a:ext cx="4608512" cy="5904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96/00000395-074ccc47/2/hello_html_m282c63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D:\Закачка\книга Ушинск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3744416" cy="52565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2" descr="D:\Закачка\детские книги Ушинск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36712"/>
            <a:ext cx="3744415" cy="52565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96/00000395-074ccc47/2/hello_html_m282c63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Закачка\книга Ушинског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4434" y="836712"/>
            <a:ext cx="3730014" cy="53285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D:\Закачка\книжка Ушинск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866" y="476672"/>
            <a:ext cx="3899233" cy="54726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96/00000395-074ccc47/2/hello_html_m282c63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620688"/>
            <a:ext cx="32403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Чей там хвост и чья там грива,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Словно по ветру летят?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копытами  игриво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Искры яркие блестят...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Проскакал – и  тут же скрылся!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сквозь землю провалился!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же это? Вот загадка...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–  резвая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5877272"/>
            <a:ext cx="110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(Лошадь)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Закачка\лошад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052736"/>
            <a:ext cx="4608512" cy="44644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96/00000395-074ccc47/2/hello_html_m282c63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548680"/>
            <a:ext cx="6287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Дидактическая игра «Чье это?». Ребята, вам надо образовать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притяжательные прилагательные со словом «лошадь».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844824"/>
            <a:ext cx="154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Голова (чья?)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1844824"/>
            <a:ext cx="203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Лошадиная голова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348880"/>
            <a:ext cx="148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Морда (чья?)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2348880"/>
            <a:ext cx="2032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Лошадиная морда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852936"/>
            <a:ext cx="1288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Уши (чьи?)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2852936"/>
            <a:ext cx="1943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Лошадиные уши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284984"/>
            <a:ext cx="137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Глаза (чьи?)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3284984"/>
            <a:ext cx="19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Лошадиные глаза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3789040"/>
            <a:ext cx="180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Туловище (чье?)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3789040"/>
            <a:ext cx="234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Лошадиное туловище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4365104"/>
            <a:ext cx="143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Хвост (чей?)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7784" y="436510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Лошадиный хвост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5013176"/>
            <a:ext cx="158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Копыта (чьи?)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5776" y="5013176"/>
            <a:ext cx="211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Лошадиные копыта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https://foiz.ru/uz_files/225237/Loshad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12776"/>
            <a:ext cx="4686861" cy="4365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96/00000395-074ccc47/2/hello_html_m282c63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620688"/>
            <a:ext cx="569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Прослушайте сказку К. Д. Ушинского «Слепая лошадь»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563888" y="5949280"/>
          <a:ext cx="2095500" cy="438150"/>
        </p:xfrm>
        <a:graphic>
          <a:graphicData uri="http://schemas.openxmlformats.org/presentationml/2006/ole">
            <p:oleObj spid="_x0000_s14338" name="Объект упаковщика для оболочки" showAsIcon="1" r:id="rId4" imgW="2096280" imgH="437400" progId="Package">
              <p:embed/>
            </p:oleObj>
          </a:graphicData>
        </a:graphic>
      </p:graphicFrame>
      <p:pic>
        <p:nvPicPr>
          <p:cNvPr id="14340" name="Picture 4" descr="https://otvet.ws/media/im/bo/qx/boqxIaovi9Ozo9n4A9gZmrpep1V69b5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052736"/>
            <a:ext cx="669674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435</Words>
  <Application>Microsoft Office PowerPoint</Application>
  <PresentationFormat>Экран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Объект упаковщика для оболочки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2020-12-16T09:06:57Z</dcterms:created>
  <dcterms:modified xsi:type="dcterms:W3CDTF">2020-12-16T13:22:48Z</dcterms:modified>
</cp:coreProperties>
</file>