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22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5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1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3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4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4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0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8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0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37B3-EBC1-4B31-8FBF-29BD718DE7E3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1EFA-E8A2-4CEE-960B-701A1C8A9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9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Шаблон для презентации &quot;Детвора&quot; - Детские - Шаблоны презентаций -  Pedsovet.su | Детский сад уроки, Детские темы, Дошкольные иг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3" y="280477"/>
            <a:ext cx="11547476" cy="630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05969" y="2251682"/>
            <a:ext cx="8407022" cy="8991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Интегрированное занятие в подготовительной к школе группе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тему: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«Я-человек»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16748" y="3823283"/>
            <a:ext cx="257023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воспитатели: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Селина Е.А</a:t>
            </a:r>
          </a:p>
          <a:p>
            <a:pPr algn="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Печникова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48167" y="5923128"/>
            <a:ext cx="5199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п.Тазовский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2020 год</a:t>
            </a:r>
          </a:p>
        </p:txBody>
      </p:sp>
      <p:pic>
        <p:nvPicPr>
          <p:cNvPr id="3076" name="Picture 4" descr="Я - человек! Развивающая тетрадь для детей подготовительной к школе группы  ДОО. 2 полугодие. 6-7 лет. ФГОС - Новикова Светлана Николаевна | Купить  книгу с доставкой | My-shop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1" t="19105" r="3872" b="25492"/>
          <a:stretch/>
        </p:blipFill>
        <p:spPr bwMode="auto">
          <a:xfrm>
            <a:off x="4185406" y="3096252"/>
            <a:ext cx="3229232" cy="28814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3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546101"/>
            <a:ext cx="10515600" cy="12554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подошло наше занятие к концу. Чем мы сегодня занимались? Что нового узнали?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возьмите листы бумаги и карандаши. Обведите свою ладонь и заштрихуйте рисунок тем цветом, какое настроение у вас осталось после занятия.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" b="2127"/>
          <a:stretch/>
        </p:blipFill>
        <p:spPr>
          <a:xfrm>
            <a:off x="3673895" y="2006221"/>
            <a:ext cx="5123481" cy="372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пасибо за внимание: 62 картинки для презентаци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946" y="227687"/>
            <a:ext cx="9539966" cy="629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83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44462"/>
            <a:ext cx="10515600" cy="5948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давайте поздороваемся!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ладошки! (дети хлопают в ладоши: хлоп-хлоп)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сапожки! (топают: топ-топ)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лягушки! (квакают ква-ква)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кукушки!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кукуют:ку-ку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Здравствуй, звонкий каблучок! (цокают языком: цок – цок)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малышка светлячок! (на выдохе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произносят:с-с-с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Здравствуй, шустрый ветерок, (дуют)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Звонкий детский голосок! (болтают язычком: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 длинный у перрона! (тянут: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тууу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Добрый день ручным часам,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тикают:тик-так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Громким детским голосам!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26" name="Picture 2" descr="Давайте здоровать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95" y="1500822"/>
            <a:ext cx="476250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63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отгадайте загадку: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Земле он всех сильней,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всех умней.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кто это? (человек).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а мы можем папу назвать человеком?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можно назвать маму.? Кто она? (Человек)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вы кто? (тоже – человек).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все вместе мы кто? (Люди)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один – называют как? - «человек»,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много? – «люди».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Как ребенку нарисовать человека поэтапно, для начинающих - Рисуем ту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0" y="447455"/>
            <a:ext cx="4678680" cy="60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2987040" cy="56283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на Земле живет очень много людей. Все они чем то похожи друг на друга, а чем то отличаются. А кто скажет, чем люди похожи друг на друга? (ответы детей)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людей есть голова, туловище, две верхних конечности – это руки, и две нижних конечности – это ноги. У каждого из вас тоже есть свое тело. </a:t>
            </a:r>
          </a:p>
          <a:p>
            <a:pPr algn="just">
              <a:buFontTx/>
              <a:buChar char="-"/>
            </a:pPr>
            <a:endParaRPr lang="ru-RU" sz="2000" dirty="0"/>
          </a:p>
          <a:p>
            <a:pPr algn="just">
              <a:buFontTx/>
              <a:buChar char="-"/>
            </a:pPr>
            <a:endParaRPr lang="ru-RU" sz="2000" dirty="0"/>
          </a:p>
          <a:p>
            <a:pPr marL="0" indent="0" algn="just">
              <a:buNone/>
            </a:pPr>
            <a:br>
              <a:rPr lang="ru-RU" sz="2000" dirty="0"/>
            </a:br>
            <a:endParaRPr lang="ru-RU" sz="2000" dirty="0"/>
          </a:p>
        </p:txBody>
      </p:sp>
      <p:pic>
        <p:nvPicPr>
          <p:cNvPr id="3074" name="Picture 2" descr="Части тела - PeVuz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0" r="7879" b="90"/>
          <a:stretch/>
        </p:blipFill>
        <p:spPr bwMode="auto">
          <a:xfrm>
            <a:off x="4953000" y="719137"/>
            <a:ext cx="6045099" cy="562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36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655320" y="685800"/>
            <a:ext cx="306324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вопросы: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самая большая часть тела человека? (туловище)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части тела. (грудь, живот, спина, бока)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части руки. (плечо, локоть, ладонь, пальцы, ногти)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какие части ноги вы знаете? (бедро, колено, голень, ступня, пальцы, ногти, подошва, пятки)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Методическая разработка &quot;Изучаем части тел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0" y="331087"/>
            <a:ext cx="6644641" cy="62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23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4069080" cy="5628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загадку: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нам думать помогает,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животных отличает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всегда, и всем нужна –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конечно, -        (голова)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мы можем слышать, видеть, чувствовать запах, вкус при помощи органов, которые находятся на голове. Назовите эти органы? (ответы детей)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уши? (ответы детей)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глаза? (ответы детей)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зубы, язык? (ответы детей)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нос? (ответы детей)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Части тела. Наглядное пособие для детей 4-7 лет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26"/>
          <a:stretch/>
        </p:blipFill>
        <p:spPr bwMode="auto">
          <a:xfrm>
            <a:off x="5730240" y="794861"/>
            <a:ext cx="5732622" cy="46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55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0560"/>
            <a:ext cx="3429000" cy="5506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время отдохнуть и размять наши части тела. Аккуратно встаём со своих стульчиков.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топаем ногами.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хлопаем руками,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Киваем головами.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руки подымаем,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руки опускаем.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руки подаем,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бегаем кругом.</a:t>
            </a:r>
          </a:p>
        </p:txBody>
      </p:sp>
      <p:pic>
        <p:nvPicPr>
          <p:cNvPr id="6146" name="Picture 2" descr="Картинки зарядка для детей (30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255" y="1097280"/>
            <a:ext cx="5376545" cy="537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6640" y="450949"/>
            <a:ext cx="367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</p:txBody>
      </p:sp>
    </p:spTree>
    <p:extLst>
      <p:ext uri="{BB962C8B-B14F-4D97-AF65-F5344CB8AC3E}">
        <p14:creationId xmlns:p14="http://schemas.microsoft.com/office/powerpoint/2010/main" val="293251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2360" y="304165"/>
            <a:ext cx="4907280" cy="88455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«Один-много»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8720"/>
            <a:ext cx="3749040" cy="498824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мы поиграем в игру «Один много», я называю один предмет, а вы много.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 – уши,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рука-…,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шея-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лоб-…,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щека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палец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локоть - …,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бровь - ….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С 12.11 по 16.11 тема недели &quot;Наше тело&quot;. Новости 7 &quot;Старшая&quot;. ГУО &quot;Ясли -  сад № 108 г. Гродно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2"/>
          <a:stretch/>
        </p:blipFill>
        <p:spPr bwMode="auto">
          <a:xfrm>
            <a:off x="4587240" y="1188720"/>
            <a:ext cx="7048194" cy="483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64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3280" y="288925"/>
            <a:ext cx="5730240" cy="103695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«Четвертый лишний»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880"/>
            <a:ext cx="3733800" cy="4851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Следующая игра «Четвертый лишний», я называю 4 слова, а вам нужно догадаться, какое слово лишнее и почему.</a:t>
            </a: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Голова, шапка, ладонь, шея.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Шарф, ладонь, нога, нос.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Нога, стопа, колено, рука.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Глаза, нос, ухо, ладонь.</a:t>
            </a:r>
          </a:p>
        </p:txBody>
      </p:sp>
      <p:pic>
        <p:nvPicPr>
          <p:cNvPr id="8194" name="Picture 2" descr="Презентация для детей второй младшей группы по татарскому языку &quot;Части тела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9" t="14170" r="6491" b="19829"/>
          <a:stretch/>
        </p:blipFill>
        <p:spPr bwMode="auto">
          <a:xfrm>
            <a:off x="4669675" y="1584961"/>
            <a:ext cx="1426325" cy="145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Детский вязать шапочки Детские зимние штаны шапки Мех Пипидастр Шапки детей  Искусственный мех шапочки Шерсть Обувь для мальчиков Обувь для девочек  толстые Skullies трикотажные помпоном hat - Promcloth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675" y="1474367"/>
            <a:ext cx="1570089" cy="157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ᐈ Рука младенца фотографии, картинки рука ребенка | скачать на 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972" y="1482171"/>
            <a:ext cx="1028548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Картинки части тела человека - как устроен человек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7" t="27152" r="9246" b="8553"/>
          <a:stretch/>
        </p:blipFill>
        <p:spPr bwMode="auto">
          <a:xfrm>
            <a:off x="9552870" y="1584961"/>
            <a:ext cx="1281210" cy="127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Купить Оптом Дети Шарф Осень Зима Дети Шарфы Мода Дети Шарфы Дети Шарф  Вязание Шерсти Детские Шарф Девочек, Шарфы Мальчиков Шарфы A9977  Отhello_boss В Категории Детские Шарфы/Палантины, $5.49 На Ru.Dhgate.Com |  Dhgate"/>
          <p:cNvSpPr>
            <a:spLocks noChangeAspect="1" noChangeArrowheads="1"/>
          </p:cNvSpPr>
          <p:nvPr/>
        </p:nvSpPr>
        <p:spPr bwMode="auto">
          <a:xfrm>
            <a:off x="5128978" y="3506007"/>
            <a:ext cx="967021" cy="96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упить Оптом Дети Шарф Осень Зима Дети Шарфы Мода Дети Шарфы Дети Шарф  Вязание Шерсти Детские Шарф Девочек, Шарфы Мальчиков Шарфы A9977  Отhello_boss В Категории Детские Шарфы/Палантины, $5.49 На Ru.Dhgate.Com |  Dhgate"/>
          <p:cNvSpPr>
            <a:spLocks noChangeAspect="1" noChangeArrowheads="1"/>
          </p:cNvSpPr>
          <p:nvPr/>
        </p:nvSpPr>
        <p:spPr bwMode="auto">
          <a:xfrm>
            <a:off x="4736539" y="1050472"/>
            <a:ext cx="3574947" cy="357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упить Оптом Дети Шарф Осень Зима Дети Шарфы Мода Дети Шарфы Дети Шарф  Вязание Шерсти Детские Шарф Девочек, Шарфы Мальчиков Шарфы A9977  Отhello_boss В Категории Детские Шарфы/Палантины, $5.49 На Ru.Dhgate.Com |  Dhg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Оптовая продажа вяжем шарф детям. Купить лучшие вяжем шарф детям из Китая.  Производители и поставщики вяжем шарф детям онлайн на Alibaba.com"/>
          <p:cNvSpPr>
            <a:spLocks noChangeAspect="1" noChangeArrowheads="1"/>
          </p:cNvSpPr>
          <p:nvPr/>
        </p:nvSpPr>
        <p:spPr bwMode="auto">
          <a:xfrm>
            <a:off x="3483907" y="15849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1шт модный дизайн детское вязание шерсти вокруг шеи зима теплая сплошной  цвет шарф мальчик девочка вязаный шарф для 2 до 6 лет — chinavizor.r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61" y="3034786"/>
            <a:ext cx="1328030" cy="132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Учебно-методический материал (младшая группа) на тему: Загадки &amp;quot;Части  тела человека&amp;quot; | Образовательная социальная сеть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434" y="3147720"/>
            <a:ext cx="1196016" cy="119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Части тела - Детский логопед в Дмитрове от 500 руб/час - Ольга Тихомирова |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7" t="15477" r="22277" b="13441"/>
          <a:stretch/>
        </p:blipFill>
        <p:spPr bwMode="auto">
          <a:xfrm>
            <a:off x="7012537" y="2965356"/>
            <a:ext cx="783516" cy="150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20 карточек Лицо для детей на русском (PDF файлы)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" t="16138" r="7658" b="35438"/>
          <a:stretch/>
        </p:blipFill>
        <p:spPr bwMode="auto">
          <a:xfrm>
            <a:off x="8180792" y="3226332"/>
            <a:ext cx="1508940" cy="81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Части тела - Детский логопед в Дмитрове от 500 руб/час - Ольга Тихомирова |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7" t="15477" r="22277" b="13441"/>
          <a:stretch/>
        </p:blipFill>
        <p:spPr bwMode="auto">
          <a:xfrm>
            <a:off x="5159052" y="4167896"/>
            <a:ext cx="689541" cy="132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Проблемы стоп детей | Nail Clinic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5"/>
          <a:stretch/>
        </p:blipFill>
        <p:spPr bwMode="auto">
          <a:xfrm>
            <a:off x="6248400" y="4447001"/>
            <a:ext cx="1122805" cy="91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0" descr="Вальгусная деформация коленных суставов у детей: лечение и применение ЛФ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 descr="Вальгусная деформация коленных суставов у детей: лечение и применение ЛФК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61" t="6007" r="24849" b="48027"/>
          <a:stretch/>
        </p:blipFill>
        <p:spPr bwMode="auto">
          <a:xfrm>
            <a:off x="7562687" y="4140709"/>
            <a:ext cx="803110" cy="11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Правая рука детей изолированная на белизне Стоковое Изображение -  изображение насчитывающей правая, детей: 8103644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501" y="4039737"/>
            <a:ext cx="1690458" cy="112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Как изменить цвет глаз?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101" y="5591768"/>
            <a:ext cx="1500334" cy="58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20 карточек Лицо для детей на русском (PDF файлы)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" t="16138" r="7658" b="35438"/>
          <a:stretch/>
        </p:blipFill>
        <p:spPr bwMode="auto">
          <a:xfrm>
            <a:off x="5895553" y="5494740"/>
            <a:ext cx="1508940" cy="81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Картинка для детей ухо (45 фото)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053" y="5447964"/>
            <a:ext cx="861589" cy="10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ᐈ Рука младенца фотографии, картинки рука ребенка | скачать на 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900" y="4902126"/>
            <a:ext cx="1028548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830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685</Words>
  <Application>Microsoft Office PowerPoint</Application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«Один-много»</vt:lpstr>
      <vt:lpstr>Игра «Четвертый лишний»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q</cp:lastModifiedBy>
  <cp:revision>16</cp:revision>
  <dcterms:created xsi:type="dcterms:W3CDTF">2020-10-13T08:28:51Z</dcterms:created>
  <dcterms:modified xsi:type="dcterms:W3CDTF">2020-10-13T11:32:51Z</dcterms:modified>
</cp:coreProperties>
</file>