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691680" y="1814959"/>
            <a:ext cx="5760640" cy="1614041"/>
          </a:xfrm>
        </p:spPr>
        <p:txBody>
          <a:bodyPr>
            <a:no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Интегрированное занятие в подготовительной к школе группе на тему: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 помощь доктору Айболиту»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2280" y="3284984"/>
            <a:ext cx="1741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Выполнили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Селина Е.А.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Печникова Н.Н.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5589240"/>
            <a:ext cx="169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Тазовский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 </a:t>
            </a:r>
            <a:br>
              <a:rPr lang="ru-RU" dirty="0"/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Вот мы подплыли к острову. На этом острове живут строители. А что делает строители?(Строят дома, больницы, детские сады, школы.) Верно.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Они вас просят помочь им построить дом. Приготовьте счетные палочки (если нет - карандаши)</a:t>
            </a:r>
            <a:br>
              <a:rPr lang="ru-RU" dirty="0"/>
            </a:br>
            <a:endParaRPr lang="ru-RU" dirty="0"/>
          </a:p>
        </p:txBody>
      </p:sp>
      <p:pic>
        <p:nvPicPr>
          <p:cNvPr id="21506" name="Picture 2" descr="http://a1939.phobos.apple.com/us/r30/Purple/83/70/e7/mzm.bpoqrxv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1" y="3429000"/>
            <a:ext cx="3428999" cy="3429000"/>
          </a:xfrm>
          <a:prstGeom prst="rect">
            <a:avLst/>
          </a:prstGeom>
          <a:noFill/>
        </p:spPr>
      </p:pic>
      <p:pic>
        <p:nvPicPr>
          <p:cNvPr id="21508" name="Picture 4" descr="https://nattik.ru/wp-content/uploads/2010/08/schetnie_palochki_d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5112568" cy="35787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9" y="530120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Молодцы. И с этим заданием вы справились. Получайте следующую цифру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1556792"/>
            <a:ext cx="1656183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www.freelancejob.ru/upload/158/976b600433b5057d8d8eed0635ae75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933056"/>
            <a:ext cx="2924944" cy="29249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33265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мы отправляемся дальше, посмотрите, кто живет на этом острове?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9269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Продавец для вас приготовили задания. Перед картинки, на них написаны примеры, вы должны посчитать и назвать ответ.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2055" y="1916832"/>
            <a:ext cx="1601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3+2=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1628800"/>
            <a:ext cx="1601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4+1=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2204864"/>
            <a:ext cx="1601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2+4=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4149080"/>
            <a:ext cx="1601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3+3=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2852936"/>
            <a:ext cx="1601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1+5=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3573016"/>
            <a:ext cx="1601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5+1=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9832" y="4941168"/>
            <a:ext cx="430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 это задание вы также получаете цифру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948264" y="5301208"/>
            <a:ext cx="1656183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мы плывем дальше. И последняя наша остановка.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этом острове живут мастера, которые лепят посуду. Как называется эта профессия?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Давайте, ребята, мы с вами тоже на некоторое время станем мастерами и слепим чайный сервиз, и подарим его доктору Айболиту</a:t>
            </a:r>
          </a:p>
        </p:txBody>
      </p:sp>
      <p:pic>
        <p:nvPicPr>
          <p:cNvPr id="25602" name="Picture 2" descr="http://900igr.net/up/datai/222939/0015-016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1592" y="3158730"/>
            <a:ext cx="3672408" cy="3699270"/>
          </a:xfrm>
          <a:prstGeom prst="rect">
            <a:avLst/>
          </a:prstGeom>
          <a:noFill/>
        </p:spPr>
      </p:pic>
      <p:pic>
        <p:nvPicPr>
          <p:cNvPr id="25604" name="Picture 4" descr="https://i.ytimg.com/vi/ztRHnOa2Msw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20888"/>
            <a:ext cx="5120569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27168" cy="1143000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Вот мы и приплыли в Африку, а вот и доктор Айболит.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Здравствуй, Айболит. Мы получили твое письмо и привезли тебе все, что ты просил, а еще ребята приготовили для тебя подарок.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rgdb.ru/images/News_main/2020/04/16/01/Doktor_Ajbol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6714" y="1556792"/>
            <a:ext cx="7827286" cy="5301208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5220072" y="1124744"/>
            <a:ext cx="3923928" cy="20162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Спасибо, ребята! Вы большие молодцы! Ребята, я знаю, дорога в Африку была не легкой, вы выполняли задания людей разных профессий.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Вот и подошло к концу наше путешествие, теперь расставим наши цифры по порядку, нажимай по порядку, от 1 до 6.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013176"/>
            <a:ext cx="1656183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996952"/>
            <a:ext cx="1656183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2420888"/>
            <a:ext cx="1656183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3356992"/>
            <a:ext cx="1656183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4941168"/>
            <a:ext cx="1656183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5301208"/>
            <a:ext cx="1656183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4077072"/>
            <a:ext cx="73448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 М  Н  И  Ц  А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-0.00208 L -0.08264 -0.358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3034E-6 L -0.05104 -0.075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4001 L -0.22448 0.029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0.00878 L -0.31893 -0.10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2 -0.0858 L 0.22448 -0.348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07539 L 0.05903 -0.410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-kopilka.ru/upload/blogs2/2016/11/28512_4dbf9b9563c3873919b7b80da82c1e52.jpg.jpg"/>
          <p:cNvPicPr>
            <a:picLocks noChangeAspect="1" noChangeArrowheads="1"/>
          </p:cNvPicPr>
          <p:nvPr/>
        </p:nvPicPr>
        <p:blipFill>
          <a:blip r:embed="rId2" cstate="print"/>
          <a:srcRect l="14423" t="14991" r="24281"/>
          <a:stretch>
            <a:fillRect/>
          </a:stretch>
        </p:blipFill>
        <p:spPr bwMode="auto">
          <a:xfrm>
            <a:off x="2195736" y="2420888"/>
            <a:ext cx="5238370" cy="40770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908720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Ребята, к нам пришло письмо. Я открою и прочитаю: Дорогие ребята, пишет Вам доктор Айболит, мой саквояж с инструментами украл злой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Бармалей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я без него не могу лечить зверей в Африке. Помогите собрать новый саквояж и доставьте его мне. Это не просто, путь будет не легок, но ваши знания обязательно вам в этом помогут. Заранее благодарен. Поможем?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579" y="763993"/>
            <a:ext cx="7344816" cy="1431032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Чтобы помочь Айболиту вам надо выполнить задания, а за это Вы будете получать цифры, а в конце путешествия посмотрим, что же из них получится. Согласны?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Давайте вспомним, какие инструменты необходимы доктору, чтобы лечить зверей? Вам нужно собрать всё необходимое в саквояж.</a:t>
            </a:r>
          </a:p>
        </p:txBody>
      </p:sp>
      <p:pic>
        <p:nvPicPr>
          <p:cNvPr id="15372" name="Picture 12" descr="https://yujanka.kz/wp-content/uploads/2017/09/Medical_Bag_and_Stethoscope_PNG_Clipart-3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221088"/>
            <a:ext cx="2820227" cy="2636912"/>
          </a:xfrm>
          <a:prstGeom prst="rect">
            <a:avLst/>
          </a:prstGeom>
          <a:noFill/>
        </p:spPr>
      </p:pic>
      <p:pic>
        <p:nvPicPr>
          <p:cNvPr id="15374" name="Picture 14" descr="https://media.gorzdrav.org/sys_master/product/h27/h9b/8820250050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1987" y="2591177"/>
            <a:ext cx="1872208" cy="1872208"/>
          </a:xfrm>
          <a:prstGeom prst="rect">
            <a:avLst/>
          </a:prstGeom>
          <a:noFill/>
        </p:spPr>
      </p:pic>
      <p:pic>
        <p:nvPicPr>
          <p:cNvPr id="15380" name="Picture 20" descr="https://png.pngtree.com/png-clipart/20190517/original/pngtree-colorful-pills-on-transparent-background-png-image_40183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4102" y="5179716"/>
            <a:ext cx="1656184" cy="1656184"/>
          </a:xfrm>
          <a:prstGeom prst="rect">
            <a:avLst/>
          </a:prstGeom>
          <a:noFill/>
        </p:spPr>
      </p:pic>
      <p:pic>
        <p:nvPicPr>
          <p:cNvPr id="15382" name="Picture 22" descr="https://img2.freepng.ru/20180325/kde/kisspng-injection-syringe-health-care-medicine-syringe-5ab7e6cbcb77c5.40305173152200161183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753" y="2558848"/>
            <a:ext cx="2268252" cy="1008112"/>
          </a:xfrm>
          <a:prstGeom prst="rect">
            <a:avLst/>
          </a:prstGeom>
          <a:noFill/>
        </p:spPr>
      </p:pic>
      <p:pic>
        <p:nvPicPr>
          <p:cNvPr id="15384" name="Picture 24" descr="https://www.t-textil.ru/upload/va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4937" y="2359806"/>
            <a:ext cx="1675571" cy="792088"/>
          </a:xfrm>
          <a:prstGeom prst="rect">
            <a:avLst/>
          </a:prstGeom>
          <a:noFill/>
        </p:spPr>
      </p:pic>
      <p:pic>
        <p:nvPicPr>
          <p:cNvPr id="15386" name="Picture 26" descr="https://im0-tub-ru.yandex.net/i?id=3d3b0cd45b95d1c2f9070a0e7d331e8f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3789040"/>
            <a:ext cx="1198033" cy="1584176"/>
          </a:xfrm>
          <a:prstGeom prst="rect">
            <a:avLst/>
          </a:prstGeom>
          <a:noFill/>
        </p:spPr>
      </p:pic>
      <p:pic>
        <p:nvPicPr>
          <p:cNvPr id="15388" name="Picture 28" descr="http://spb.skovoroda-online.ru/upload/resizer2/15/14c/14c2fe38e3857ca5d58ef1229cba25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25065" y="3826303"/>
            <a:ext cx="2052716" cy="1296144"/>
          </a:xfrm>
          <a:prstGeom prst="rect">
            <a:avLst/>
          </a:prstGeom>
          <a:noFill/>
        </p:spPr>
      </p:pic>
      <p:pic>
        <p:nvPicPr>
          <p:cNvPr id="15390" name="Picture 30" descr="https://im0-tub-ru.yandex.net/i?id=5319a10894113a0ed386c9d1da758bdf&amp;n=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97134" y="2364672"/>
            <a:ext cx="1448035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31267E-6 L 0.49618 0.36725 " pathEditMode="relative" ptsTypes="AA">
                                      <p:cBhvr>
                                        <p:cTn id="16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2.55319E-6 L 0.27569 0.3358 " pathEditMode="relative" ptsTypes="AA">
                                      <p:cBhvr>
                                        <p:cTn id="21" dur="2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509520" cy="1431032"/>
          </a:xfrm>
        </p:spPr>
        <p:txBody>
          <a:bodyPr>
            <a:normAutofit fontScale="90000"/>
          </a:bodyPr>
          <a:lstStyle/>
          <a:p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Ребята, а на чем мы отправимся с вами в путешествие? (ответы детей)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Приготовьте листочки в клетку, и для того, чтобы узнать точно на чем мы отправимся в путешествие нам нужно выполнить задание.</a:t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2" descr="C:\Users\Селины\Desktop\hello_html_m382d02e — копия.jpg"/>
          <p:cNvPicPr>
            <a:picLocks noChangeAspect="1" noChangeArrowheads="1"/>
          </p:cNvPicPr>
          <p:nvPr/>
        </p:nvPicPr>
        <p:blipFill>
          <a:blip r:embed="rId2" cstate="print"/>
          <a:srcRect t="11001" r="-823"/>
          <a:stretch>
            <a:fillRect/>
          </a:stretch>
        </p:blipFill>
        <p:spPr bwMode="auto">
          <a:xfrm>
            <a:off x="2699792" y="1700808"/>
            <a:ext cx="3888432" cy="1656184"/>
          </a:xfrm>
          <a:prstGeom prst="rect">
            <a:avLst/>
          </a:prstGeom>
          <a:noFill/>
        </p:spPr>
      </p:pic>
      <p:pic>
        <p:nvPicPr>
          <p:cNvPr id="16387" name="Picture 3" descr="C:\Users\Селины\Desktop\hello_html_m382d0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347501" cy="32129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3429000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Молодцы, в путешествие мы отправимся на корабле, а за правильно выполненное задание Вы получаете вторую цифру.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4869160"/>
            <a:ext cx="1656183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t="7000" r="-1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Пока мы плывем до первого острова, скажите, какой сегодня день недели? (Ответы детей).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какой день был вчера? (Ответы детей).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какой день будет завтра? (Ответы детей).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А какой день недели между понедельником и средой? (Ответы детей).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какой сейчас месяц? (Ответы детей).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Сейчас я назову несколько месяцев, а вам надо сказать какой из них зимний: март, декабрь, сентябрь. (Ответы детей).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Назовите из названных месяцев- летний: октябрь, апрель, август. (Ответы детей).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Молодцы, с этим заданием Вы тоже справились, получайте за это цифру 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5085184"/>
            <a:ext cx="1584176" cy="156966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6192688" cy="536145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Ребята, мы отправились в необычное путешествие по островам, на одном острове живут люди одной профессии. Они нам помогут найти Африку. Чтобы нам вспомнить какие бывают профессии поиграем в игру. Я вам задаю вопросы, а вы мне названия профессии.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- Кто нас лечит? (Врачи и медицинские сестры)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- Кто нас учит? (Учитель,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воспитаель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тренер, руководитель кружков)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- Кто нас возит? (Шофер, летчик, капитан)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- Кто нас радует искусством? (Балерина, дрессировщик, клоун, фокусник, художник, музыкант)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- Кто нас охраняет? (Полиция, пограничники)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- Люди, какой профессии создают новые машины? (Конструкторы, инженеры)</a:t>
            </a:r>
          </a:p>
          <a:p>
            <a:pPr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 Молодцы, получайте следующую цифру.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5013176"/>
            <a:ext cx="1462719" cy="156966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knigi.net/books_files/online_html/96661/i_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3773"/>
            <a:ext cx="3448025" cy="42242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Мы приплыли на остров, где живут портные, дружные такие, что они делают? Чтобы они нам показали дорогу в Африку, мы должны выполнить их задание. Логическая игра «Составь задачу».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Ребята, портные вас попросили составить две задачи.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4+2= 6 "/>
          <p:cNvPicPr>
            <a:picLocks noChangeAspect="1" noChangeArrowheads="1"/>
          </p:cNvPicPr>
          <p:nvPr/>
        </p:nvPicPr>
        <p:blipFill>
          <a:blip r:embed="rId4" cstate="print"/>
          <a:srcRect r="4167" b="38889"/>
          <a:stretch>
            <a:fillRect/>
          </a:stretch>
        </p:blipFill>
        <p:spPr bwMode="auto">
          <a:xfrm>
            <a:off x="3779912" y="1484784"/>
            <a:ext cx="4968552" cy="23762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340768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Давайте рассмотрим первую задачу. Назовите условие задачи. Назовите вопрос. Как ее можно решить и назовите ответ.</a:t>
            </a:r>
          </a:p>
        </p:txBody>
      </p:sp>
      <p:pic>
        <p:nvPicPr>
          <p:cNvPr id="17414" name="Picture 6" descr="3+2= 5 "/>
          <p:cNvPicPr>
            <a:picLocks noChangeAspect="1" noChangeArrowheads="1"/>
          </p:cNvPicPr>
          <p:nvPr/>
        </p:nvPicPr>
        <p:blipFill>
          <a:blip r:embed="rId5" cstate="print"/>
          <a:srcRect r="3139" b="40151"/>
          <a:stretch>
            <a:fillRect/>
          </a:stretch>
        </p:blipFill>
        <p:spPr bwMode="auto">
          <a:xfrm>
            <a:off x="3779912" y="4149080"/>
            <a:ext cx="4896544" cy="2269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Молодцы! Отлично справились!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это получайте следующую цифру.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2780928"/>
            <a:ext cx="2448272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63184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Физкультминутка: «Чем пахнут ремесла?»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каждого дела запах особый: (идут по кругу)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булочной пахнет тестом и сдобой. (месят тесто)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Мимо столярной идёшь мастерской, (идут по кругу)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Стружкою пахнет и свежей доской. (хлопают в ладоши)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Пахнет маляр скипидаром и краской. (поднимают руки вверх, вниз)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Пахнет стекольщик оконной замазкой. (рисуют в воздухе окно)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Рыхлой землёю, полем и лугом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Пахнет крестьянин, идущий за плугом. (Приседают на месте)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Рыбой и морем пахнет рыбак.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Только безделье не пахнет никак. (тянут сети)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Сколько ни душится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Лодырь богатый,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Очень неважно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Он пахнет, ребята!</a:t>
            </a:r>
          </a:p>
        </p:txBody>
      </p:sp>
      <p:pic>
        <p:nvPicPr>
          <p:cNvPr id="23554" name="Picture 2" descr="https://2.bp.blogspot.com/-VwS5Qzf2T-c/W6O8_yvEn9I/AAAAAAAAAe8/d39289sPcyc_GZcB-VT_CS3_dX__b1kLQCLcBGAs/s1600/Sharon%252C%2BJon%252C%2BLou%2Band%2BDan%25281%2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581128"/>
            <a:ext cx="3432381" cy="2059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944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Интегрированное занятие в подготовительной к школе группе на тему:  «На помощь доктору Айболиту»</vt:lpstr>
      <vt:lpstr>Презентация PowerPoint</vt:lpstr>
      <vt:lpstr>Чтобы помочь Айболиту вам надо выполнить задания, а за это Вы будете получать цифры, а в конце путешествия посмотрим, что же из них получится. Согласны? Давайте вспомним, какие инструменты необходимы доктору, чтобы лечить зверей? Вам нужно собрать всё необходимое в саквояж.</vt:lpstr>
      <vt:lpstr> Ребята, а на чем мы отправимся с вами в путешествие? (ответы детей)  Приготовьте листочки в клетку, и для того, чтобы узнать точно на чем мы отправимся в путешествие нам нужно выполнить задание. </vt:lpstr>
      <vt:lpstr>Презентация PowerPoint</vt:lpstr>
      <vt:lpstr>Презентация PowerPoint</vt:lpstr>
      <vt:lpstr>Презентация PowerPoint</vt:lpstr>
      <vt:lpstr>Молодцы! Отлично справились! За это получайте следующую цифру.</vt:lpstr>
      <vt:lpstr>Презентация PowerPoint</vt:lpstr>
      <vt:lpstr>  Вот мы подплыли к острову. На этом острове живут строители. А что делает строители?(Строят дома, больницы, детские сады, школы.) Верно. Они вас просят помочь им построить дом. Приготовьте счетные палочки (если нет - карандаши) </vt:lpstr>
      <vt:lpstr>Презентация PowerPoint</vt:lpstr>
      <vt:lpstr>Презентация PowerPoint</vt:lpstr>
      <vt:lpstr>Вот мы и приплыли в Африку, а вот и доктор Айболит. Здравствуй, Айболит. Мы получили твое письмо и привезли тебе все, что ты просил, а еще ребята приготовили для тебя подарок. </vt:lpstr>
      <vt:lpstr>Вот и подошло к концу наше путешествие, теперь расставим наши цифры по порядку, нажимай по порядку, от 1 до 6.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Интегрированное занятие в подготовительной к школе группе на тему:  «На помощь доктору Айболиту»</dc:title>
  <dc:creator>Селины</dc:creator>
  <cp:lastModifiedBy>q</cp:lastModifiedBy>
  <cp:revision>2</cp:revision>
  <dcterms:created xsi:type="dcterms:W3CDTF">2020-11-03T09:29:40Z</dcterms:created>
  <dcterms:modified xsi:type="dcterms:W3CDTF">2020-11-05T06:12:34Z</dcterms:modified>
</cp:coreProperties>
</file>