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66" r:id="rId5"/>
    <p:sldId id="265" r:id="rId6"/>
    <p:sldId id="264" r:id="rId7"/>
    <p:sldId id="263" r:id="rId8"/>
    <p:sldId id="262" r:id="rId9"/>
    <p:sldId id="261" r:id="rId10"/>
    <p:sldId id="260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jpeg"/><Relationship Id="rId5" Type="http://schemas.openxmlformats.org/officeDocument/2006/relationships/image" Target="../media/image2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img3.akspic.ru/image/78723-sneg-derevo-nebo-el-hvojnoe_derevo-2560x14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833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516216" y="59346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Подготовили: </a:t>
            </a:r>
          </a:p>
          <a:p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Аллабердина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Р.З</a:t>
            </a:r>
          </a:p>
          <a:p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Тонконогова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М.А</a:t>
            </a:r>
            <a:r>
              <a:rPr lang="ru-RU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51451" y="787221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Интегрированное занятие в старшей группе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«Нарядили елочку»</a:t>
            </a:r>
            <a:endParaRPr lang="ru-RU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s://img-fotki.yandex.ru/get/15487/112265771.505/0_b2cc0_38e3ca87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646040" y="58322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/>
              <a:t>Ребята что мы сегодня делали? О чем читали стихотворение? Какую музыку слушали?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3" r="23220" b="2909"/>
          <a:stretch/>
        </p:blipFill>
        <p:spPr>
          <a:xfrm>
            <a:off x="2792053" y="2092146"/>
            <a:ext cx="3796171" cy="3709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s://img-fotki.yandex.ru/get/15487/112265771.505/0_b2cc0_38e3ca87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61" y="0"/>
            <a:ext cx="917321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987824" y="553145"/>
            <a:ext cx="3633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Ребята отгадайте загадку</a:t>
            </a:r>
            <a:r>
              <a:rPr lang="ru-RU" dirty="0"/>
              <a:t>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48804" y="1075113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К нам домой под Новый год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Кто-то из лесу придет,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Вся пушистая, в иголках,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А зовут ту гостью … </a:t>
            </a:r>
          </a:p>
        </p:txBody>
      </p:sp>
      <p:pic>
        <p:nvPicPr>
          <p:cNvPr id="1030" name="Picture 6" descr="https://tadi.pro/upload/iblock/2f1/2f17db04b3a31761d386c5101a2053b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8098" y="2398552"/>
            <a:ext cx="4175827" cy="4175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s://img-fotki.yandex.ru/get/15487/112265771.505/0_b2cc0_38e3ca87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943333" y="179873"/>
            <a:ext cx="79491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Ребята какой праздник приближается?</a:t>
            </a:r>
          </a:p>
          <a:p>
            <a:pPr algn="ctr"/>
            <a:r>
              <a:rPr lang="ru-RU" sz="2000" b="1" dirty="0"/>
              <a:t>Наверное, у всех вас уже дома стоят красивые, нарядные ёлки.</a:t>
            </a:r>
          </a:p>
          <a:p>
            <a:pPr algn="ctr"/>
            <a:r>
              <a:rPr lang="ru-RU" sz="2000" b="1" dirty="0"/>
              <a:t> Что можно сказать о новогоднем наряде ёлок?</a:t>
            </a:r>
          </a:p>
        </p:txBody>
      </p:sp>
      <p:pic>
        <p:nvPicPr>
          <p:cNvPr id="15362" name="Picture 2" descr="https://masyamba.ru/%D0%95%D0%BB%D0%BA%D0%B0_%D0%BA%D0%B0%D1%80%D1%82%D0%B8%D0%BD%D0%BA%D0%B8/39-%D0%BA%D0%B0%D1%80%D1%82%D0%B8%D0%BD%D0%BA%D0%B8-%D0%B5%D0%BB%D0%BA%D0%B8-%D0%BD%D0%B0-%D0%BD%D0%BE%D0%B2%D1%8B%D0%B9-%D0%B3%D0%BE%D0%B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8875" y="1600199"/>
            <a:ext cx="7241541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s://img-fotki.yandex.ru/get/15487/112265771.505/0_b2cc0_38e3ca87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497719" y="470227"/>
            <a:ext cx="48686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Какой наряд у елочек в лесу? </a:t>
            </a:r>
          </a:p>
        </p:txBody>
      </p:sp>
      <p:pic>
        <p:nvPicPr>
          <p:cNvPr id="16386" name="Picture 2" descr="https://masyamba.ru/%D0%95%D0%BB%D0%BA%D0%B0_%D0%BA%D0%B0%D1%80%D1%82%D0%B8%D0%BD%D0%BA%D0%B8/28-%D0%BA%D0%B0%D1%80%D1%82%D0%B8%D0%BD%D0%BA%D0%B8-%D0%B5%D0%BB%D0%BA%D0%B8-%D0%BD%D0%B0-%D0%BD%D0%BE%D0%B2%D1%8B%D0%B9-%D0%B3%D0%BE%D0%B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220086"/>
            <a:ext cx="7488831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s://img-fotki.yandex.ru/get/15487/112265771.505/0_b2cc0_38e3ca87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605" y="317"/>
            <a:ext cx="917321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128863" y="305194"/>
            <a:ext cx="48862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Ребята послушайте стихотворение:</a:t>
            </a:r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5389037" y="920911"/>
            <a:ext cx="3779912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Новогодние деньки,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Снег морозный, колкий.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Загорелись огоньки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пушистой ёлке.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Шар качнулся расписной,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Бусы зазвенели.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Пахнет свежестью лесной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 пушистой ели.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  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1" name="Picture 3" descr="https://masyamba.ru/%D0%95%D0%BB%D0%BA%D0%B0_%D0%BA%D0%B0%D1%80%D1%82%D0%B8%D0%BD%D0%BA%D0%B8/21-%D0%BA%D0%B0%D1%80%D1%82%D0%B8%D0%BD%D0%BA%D0%B8-%D0%B5%D0%BB%D0%BA%D0%B8-%D0%BD%D0%B0-%D0%BD%D0%BE%D0%B2%D1%8B%D0%B9-%D0%B3%D0%BE%D0%B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868165"/>
            <a:ext cx="4549647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907704" y="5733256"/>
            <a:ext cx="6336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О чем оно? Послушайте еще раз первые четыре строчки и скажите в  каких словах слышим звук «с».    </a:t>
            </a:r>
            <a:r>
              <a:rPr lang="ru-RU" dirty="0"/>
              <a:t>  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s://img-fotki.yandex.ru/get/15487/112265771.505/0_b2cc0_38e3ca87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2285594" y="304401"/>
            <a:ext cx="73448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я знаю ещё одно стихотворение о ёлке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которое написал русский поэт К. Фофанов.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Давайте послушаем это стихотворение:</a:t>
            </a:r>
            <a:endParaRPr kumimoji="0" lang="ru-RU" sz="2000" b="1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561534" y="2918299"/>
            <a:ext cx="619268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Снится ёлке вечер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месячный и звездный, 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Снежная поляна, грустный плач волков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соседи-сосны в мантии морозной, 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Всё в алмазном блеске, в пухе из снегов.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6" name="Picture 4" descr="https://i.pinimg.com/736x/6e/79/13/6e79136ad3742ed584ee2db87a9f3e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9160" y="160430"/>
            <a:ext cx="2310072" cy="2875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8" name="Picture 6" descr="https://dshikm.tuva.muzkult.ru/media/2018/12/25/1216309377/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579560" y="2675919"/>
            <a:ext cx="2310073" cy="3060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331640" y="5579953"/>
            <a:ext cx="77608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</a:rPr>
              <a:t>О чём вспоминает наряженная ёлка? Как она вспоминает о былых днях: с грустью или с радостью? Почему с грустью? А о чём грезят её соседи-сосны, оставшиеся в лесу? Чему они завидуют?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FFB09E-EF23-495A-A943-16242D26FEDF}"/>
              </a:ext>
            </a:extLst>
          </p:cNvPr>
          <p:cNvSpPr txBox="1"/>
          <p:nvPr/>
        </p:nvSpPr>
        <p:spPr>
          <a:xfrm>
            <a:off x="2115710" y="1455543"/>
            <a:ext cx="61926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Нарядили ёлку в праздничное платье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пёстрые гирлянды, в яркие огни, 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стоит, сверкая, ёлка в пышном зале, 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грустью вспоминая про былые дни</a:t>
            </a: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631B53-DEC3-457B-B44A-DDFFB5C2AB1D}"/>
              </a:ext>
            </a:extLst>
          </p:cNvPr>
          <p:cNvSpPr txBox="1"/>
          <p:nvPr/>
        </p:nvSpPr>
        <p:spPr>
          <a:xfrm>
            <a:off x="742515" y="4259404"/>
            <a:ext cx="583704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стоят соседи в сумрачной печали, 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Грезят и роняют белый снег с ветвей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…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Грезится им ёлка в освещённом зале,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Хохот и рассказы радостных детей.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Гуно - Концертный вальс ''Маргарита'' (Фауст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1028" name="Picture 4" descr="https://img-fotki.yandex.ru/get/15487/112265771.505/0_b2cc0_38e3ca87_X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1259632" y="260648"/>
            <a:ext cx="734481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Ребята прослушайте произведение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Вальс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Ш. Ф. </a:t>
            </a:r>
            <a:r>
              <a:rPr kumimoji="0" lang="ru-RU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Гуно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 вы думаете, что можно делать под эту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музыку?  А какой танец можно танцевать под эту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музыку?   Как звучала музыка? А какой же инструмент по своему характеру звучания подойдёт к вальсу?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9" name="Picture 3" descr="https://tipik.ru/wp-content/uploads/2018/12/361913-sveti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8414" y="1891864"/>
            <a:ext cx="6048672" cy="4802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Гуно - Концертный вальс ''Маргарита'' (Фауст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5736" y="206129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2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52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s://img-fotki.yandex.ru/get/15487/112265771.505/0_b2cc0_38e3ca87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843808" y="188640"/>
            <a:ext cx="401419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ru-RU" dirty="0"/>
            </a:br>
            <a:r>
              <a:rPr lang="ru-RU" sz="2400" b="1" dirty="0"/>
              <a:t>Пальчиковая гимнастика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"Ёлочка"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631932" y="1444166"/>
            <a:ext cx="705678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Утром дети удивились, 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(разводят руки в стороны, подняв плечи)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 за чудеса случились</a:t>
            </a:r>
            <a:b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Этой ночью новогодней.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Ожидали, что угодно, 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(сжимают и разжимают пальцы)</a:t>
            </a:r>
            <a:b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увидели парад:</a:t>
            </a:r>
            <a:b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ряд снеговики стоят, 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(руками рисуют в воздухе три круга)</a:t>
            </a:r>
            <a:b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Глазки весело горят, 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(закрывают и открывают ладонями глаза)</a:t>
            </a:r>
            <a:b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перед ними ёлочка 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(хлопают в ладоши)</a:t>
            </a:r>
            <a:b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Пушистая, в иголочках.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3" name="Picture 3" descr="https://avatars.mds.yandex.net/get-vh/4099058/2a00000174829f6735febf94365d6c39b122/or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7" y="4053578"/>
            <a:ext cx="3888432" cy="2522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s://img-fotki.yandex.ru/get/15487/112265771.505/0_b2cc0_38e3ca87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123728" y="538910"/>
            <a:ext cx="57356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Ребята, нарисуйте елочку и нарядите ее! </a:t>
            </a:r>
          </a:p>
        </p:txBody>
      </p:sp>
      <p:pic>
        <p:nvPicPr>
          <p:cNvPr id="21506" name="Picture 2" descr="https://azbukivedia.ru/wa-data/public/photos/00/92/9200/9200.970.jpg"/>
          <p:cNvPicPr>
            <a:picLocks noChangeAspect="1" noChangeArrowheads="1"/>
          </p:cNvPicPr>
          <p:nvPr/>
        </p:nvPicPr>
        <p:blipFill rotWithShape="1">
          <a:blip r:embed="rId3" cstate="print"/>
          <a:srcRect l="14584" t="6573" r="5571" b="7779"/>
          <a:stretch/>
        </p:blipFill>
        <p:spPr bwMode="auto">
          <a:xfrm>
            <a:off x="1907704" y="1197922"/>
            <a:ext cx="6552728" cy="5276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610</Words>
  <Application>Microsoft Office PowerPoint</Application>
  <PresentationFormat>Экран (4:3)</PresentationFormat>
  <Paragraphs>46</Paragraphs>
  <Slides>10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Лилия</dc:creator>
  <cp:lastModifiedBy>q</cp:lastModifiedBy>
  <cp:revision>13</cp:revision>
  <dcterms:created xsi:type="dcterms:W3CDTF">2020-12-23T08:47:11Z</dcterms:created>
  <dcterms:modified xsi:type="dcterms:W3CDTF">2020-12-24T03:25:55Z</dcterms:modified>
</cp:coreProperties>
</file>