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D87A-78BD-4910-BB2C-0EFF8B2447BC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A26-F181-4226-BC8D-696A7B403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959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D87A-78BD-4910-BB2C-0EFF8B2447BC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A26-F181-4226-BC8D-696A7B403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757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D87A-78BD-4910-BB2C-0EFF8B2447BC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A26-F181-4226-BC8D-696A7B403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992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D87A-78BD-4910-BB2C-0EFF8B2447BC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A26-F181-4226-BC8D-696A7B403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224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D87A-78BD-4910-BB2C-0EFF8B2447BC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A26-F181-4226-BC8D-696A7B403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D87A-78BD-4910-BB2C-0EFF8B2447BC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A26-F181-4226-BC8D-696A7B403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2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D87A-78BD-4910-BB2C-0EFF8B2447BC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A26-F181-4226-BC8D-696A7B403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020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D87A-78BD-4910-BB2C-0EFF8B2447BC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A26-F181-4226-BC8D-696A7B403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98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D87A-78BD-4910-BB2C-0EFF8B2447BC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A26-F181-4226-BC8D-696A7B403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880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D87A-78BD-4910-BB2C-0EFF8B2447BC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A26-F181-4226-BC8D-696A7B403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60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D87A-78BD-4910-BB2C-0EFF8B2447BC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A26-F181-4226-BC8D-696A7B403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36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2D87A-78BD-4910-BB2C-0EFF8B2447BC}" type="datetimeFigureOut">
              <a:rPr lang="ru-RU" smtClean="0"/>
              <a:t>27.10.2020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32A26-F181-4226-BC8D-696A7B403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4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06"/>
            <a:ext cx="12192000" cy="68699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4559" y="1512023"/>
            <a:ext cx="83970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нтегрированного занятия по ознакомлению с окружающим, развитию речи и изобразительной деятельности в средней группе</a:t>
            </a:r>
          </a:p>
          <a:p>
            <a:pPr algn="ctr"/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«Человек идет по жизни»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88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50701" y="621368"/>
            <a:ext cx="4962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«Найди тень от игрушки»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289" y="1690689"/>
            <a:ext cx="8925058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1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932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011" y="785327"/>
            <a:ext cx="497553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</a:p>
          <a:p>
            <a:r>
              <a:rPr lang="ru-RU" dirty="0"/>
              <a:t> </a:t>
            </a:r>
            <a:r>
              <a:rPr lang="ru-RU" dirty="0" smtClean="0"/>
              <a:t>   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Две подружки- хохотушки!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Рано утром просыпались,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Полотенцем вытирались! 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Вправо-влево наклонялись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И обратно возвращались.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Ручками хлопали, ножками топали, 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Вот здоровья в чем секрет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Всем мы шлем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-привет!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8082" y="658574"/>
            <a:ext cx="4094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560" y="1598354"/>
            <a:ext cx="6202251" cy="438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0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86"/>
            <a:ext cx="12192000" cy="67968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36375" y="735518"/>
            <a:ext cx="56972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«Наполни палитру красками»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10151" y="4675031"/>
            <a:ext cx="39795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Закрасьте пустые круги на палитре разными цветами и назовите эти цвета. Какой цвет нравится больше всего?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14" y="1320293"/>
            <a:ext cx="7117723" cy="455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0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07607" y="590399"/>
            <a:ext cx="42629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«Чьи предметы?»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44001" y="-61465"/>
            <a:ext cx="36361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Называть  разные предметы, а дети называют профессию человека, которому нужны эти предметы для работы.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726" y="1397458"/>
            <a:ext cx="3736548" cy="23825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192" y="1099188"/>
            <a:ext cx="3865808" cy="2577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82295"/>
            <a:ext cx="4018208" cy="26168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586" y="3862591"/>
            <a:ext cx="2851796" cy="30261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69" y="3862591"/>
            <a:ext cx="2633703" cy="29954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1087" y="3824858"/>
            <a:ext cx="24098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8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86"/>
            <a:ext cx="12192000" cy="67968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63" y="863188"/>
            <a:ext cx="3672626" cy="21882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212" y="863188"/>
            <a:ext cx="3132049" cy="22444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255" y="863188"/>
            <a:ext cx="3729982" cy="22599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44" y="3570602"/>
            <a:ext cx="3186923" cy="32568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4605" y="3335628"/>
            <a:ext cx="2644592" cy="3522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9938" y="3621176"/>
            <a:ext cx="3528299" cy="276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4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74050" y="607058"/>
            <a:ext cx="2842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«Открытка»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117" y="1310143"/>
            <a:ext cx="7443989" cy="55786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110191" y="5380671"/>
            <a:ext cx="317249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</a:t>
            </a:r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складывают лист бумаги пополам, надрезают, наклеивают 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бумажный цветок,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завязывают ленточку.</a:t>
            </a:r>
          </a:p>
        </p:txBody>
      </p:sp>
    </p:spTree>
    <p:extLst>
      <p:ext uri="{BB962C8B-B14F-4D97-AF65-F5344CB8AC3E}">
        <p14:creationId xmlns:p14="http://schemas.microsoft.com/office/powerpoint/2010/main" val="9208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4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140</Words>
  <Application>Microsoft Office PowerPoint</Application>
  <PresentationFormat>Широкоэкранный</PresentationFormat>
  <Paragraphs>22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Рамиль Бастамов</dc:creator>
  <cp:lastModifiedBy>Рамиль Бастамов</cp:lastModifiedBy>
  <cp:revision>12</cp:revision>
  <dcterms:created xsi:type="dcterms:W3CDTF">2020-10-26T13:13:05Z</dcterms:created>
  <dcterms:modified xsi:type="dcterms:W3CDTF">2020-10-26T20:15:59Z</dcterms:modified>
</cp:coreProperties>
</file>