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3;&#1080;&#1085;&#1099;\Desktop\&#1076;&#1080;&#1089;&#1090;&#1072;&#1085;&#1090;\&#1040;&#1091;&#1076;&#1080;&#1086;&#1089;&#1082;&#1072;&#1079;&#1082;&#1072;%20&#1076;&#1083;&#1103;%20&#1074;&#1089;&#1077;&#1093;%20&#1074;&#1086;&#1079;&#1088;&#1072;&#1089;&#1090;&#1086;&#1074;%20&#1061;&#1088;&#1086;&#1084;&#1072;&#1103;%20&#1091;&#1090;&#1086;&#1095;&#1082;&#1072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подготовительной к школе группе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«Хромая уточка»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3356992"/>
            <a:ext cx="19187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Селина Е.А.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Печникова Н.Н.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6021288"/>
            <a:ext cx="181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Тазовский 2020г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belfortuna.ru/image/cache/catalog/tovar/karton/0011.karton_a5_10_rus/00026/COVER_HROMAYA_UTOCHKA_KARTON-10_RUS_w-800x800.jpg"/>
          <p:cNvPicPr>
            <a:picLocks noChangeAspect="1" noChangeArrowheads="1"/>
          </p:cNvPicPr>
          <p:nvPr/>
        </p:nvPicPr>
        <p:blipFill>
          <a:blip r:embed="rId3" cstate="print"/>
          <a:srcRect l="15556" r="13333"/>
          <a:stretch>
            <a:fillRect/>
          </a:stretch>
        </p:blipFill>
        <p:spPr bwMode="auto">
          <a:xfrm>
            <a:off x="1331640" y="2348880"/>
            <a:ext cx="2592288" cy="364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11b9/00089d38-be335279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8085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allpaperstock.net/jungle-book_wallpapers_46111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720747" cy="50405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я вас приглашаю в путешествие в одну сказку. Но для этого вам нужно выполнить задание.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www.publicdomainpictures.net/pictures/60000/velka/duck-on-white-background.jpg"/>
          <p:cNvPicPr>
            <a:picLocks noChangeAspect="1" noChangeArrowheads="1"/>
          </p:cNvPicPr>
          <p:nvPr/>
        </p:nvPicPr>
        <p:blipFill>
          <a:blip r:embed="rId2" cstate="print"/>
          <a:srcRect l="8071" t="11475" r="32404"/>
          <a:stretch>
            <a:fillRect/>
          </a:stretch>
        </p:blipFill>
        <p:spPr bwMode="auto">
          <a:xfrm>
            <a:off x="3059832" y="3429000"/>
            <a:ext cx="2832315" cy="2592288"/>
          </a:xfrm>
          <a:prstGeom prst="rect">
            <a:avLst/>
          </a:prstGeom>
          <a:noFill/>
        </p:spPr>
      </p:pic>
      <p:pic>
        <p:nvPicPr>
          <p:cNvPr id="15366" name="Picture 6" descr="https://avatars.mds.yandex.net/get-pdb/2400401/51e3aded-ee7e-46f6-b68a-2eea7425d85c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564904"/>
            <a:ext cx="2921612" cy="3573631"/>
          </a:xfrm>
          <a:prstGeom prst="rect">
            <a:avLst/>
          </a:prstGeom>
          <a:noFill/>
        </p:spPr>
      </p:pic>
      <p:pic>
        <p:nvPicPr>
          <p:cNvPr id="15368" name="Picture 8" descr="https://ds02.infourok.ru/uploads/ex/027d/0004bd6c-71ed6a9f/hello_html_m14ed7d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348880"/>
            <a:ext cx="1363331" cy="1296144"/>
          </a:xfrm>
          <a:prstGeom prst="rect">
            <a:avLst/>
          </a:prstGeom>
          <a:noFill/>
        </p:spPr>
      </p:pic>
      <p:pic>
        <p:nvPicPr>
          <p:cNvPr id="15370" name="Picture 10" descr="http://mir-kliparta.com/uploads/posts/2014-08/1407095431_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32856"/>
            <a:ext cx="2448272" cy="4083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76470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 внимательно и подумайте, какая картинка здесь лишняя? Почему? Постарайтесь ответить на мой вопрос не одним словом, а предложением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каких птиц называют перелетными?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 Вы справились с моими заданиями. Рассаживайтесь поудобнее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послушайте сказку «Хромая уточка».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Аудиосказка для всех возрастов Хромая уточ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56792"/>
            <a:ext cx="7824192" cy="440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1442973"/>
            <a:ext cx="53285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Стая птиц летит на юг,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 синее вокруг. (Дети машут руками, словно крыльями)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скорее прилетать,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крыльями махать. (Дети машут руками интенсивнее)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Птички начали спускаться,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кружатся)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поляне все садятся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садятся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полуприсед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Предстоит им долгий путь,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птичкам отдохнуть.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(Дети садятся в глубокий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присед и сидят несколько секунд)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опять пора в дорогу,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Пролететь нам надо много. (Дети встают и машут «крыльями», «летают»)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юг. Ура! Ура!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Приземляться нам пора. (Дети приседают и встают)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s://stihi.ru/pics/2019/04/26/5759.jpg"/>
          <p:cNvPicPr>
            <a:picLocks noChangeAspect="1" noChangeArrowheads="1"/>
          </p:cNvPicPr>
          <p:nvPr/>
        </p:nvPicPr>
        <p:blipFill>
          <a:blip r:embed="rId2" cstate="print"/>
          <a:srcRect t="25368" r="26089" b="13750"/>
          <a:stretch>
            <a:fillRect/>
          </a:stretch>
        </p:blipFill>
        <p:spPr bwMode="auto">
          <a:xfrm>
            <a:off x="4427984" y="2780928"/>
            <a:ext cx="3654406" cy="20162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908720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27280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по содержанию сказки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 ком эта сказка?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Что сказочного в этой истории? Можно назвать эту сказку волшебной? Почему вы так думаете?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Какие действия трижды повторяются в этой сказке?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 каких слов начинается сказка? Расскажите, как хроменькая уточка появилась у деда с бабой. Почему она стала им помогать?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diafilmy.su/uploads/posts/2020-01/1580111058_05.jpg"/>
          <p:cNvPicPr>
            <a:picLocks noChangeAspect="1" noChangeArrowheads="1"/>
          </p:cNvPicPr>
          <p:nvPr/>
        </p:nvPicPr>
        <p:blipFill>
          <a:blip r:embed="rId2" cstate="print"/>
          <a:srcRect r="1072" b="15743"/>
          <a:stretch>
            <a:fillRect/>
          </a:stretch>
        </p:blipFill>
        <p:spPr bwMode="auto">
          <a:xfrm>
            <a:off x="1547664" y="2780928"/>
            <a:ext cx="5760640" cy="3660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2880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Расскажите, что случилось, когда дед с бабой выкинули гнёздышко уточки в печь.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Почему обиделась уточка?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Какой у сказки конец? Как вы думаете, могла ли эта сказка закончиться по-другому? Почему вы так думаете?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В сказке есть две песенки. Кто их поёт? С какой интонацией поют песенку уточки? (С радостью, с удивлением, с грустью.)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434" name="Picture 2" descr="https://www.comboplayer.ru/static/video_images/cad/4e8/cad4e8b8d0b49c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33746"/>
            <a:ext cx="5256584" cy="405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83671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Сказка оканчивается грустно для деда и бабы. За что они наказаны? Как вы думаете, это справедливо? Давайте попробуем придумать такое продолжение сказки, в котором все были бы счастливы.</a:t>
            </a:r>
            <a:endParaRPr lang="ru-RU" dirty="0"/>
          </a:p>
        </p:txBody>
      </p:sp>
      <p:pic>
        <p:nvPicPr>
          <p:cNvPr id="20482" name="Picture 2" descr="https://malenkii-genii.ru/images/diafilm/diafilm-842/diafilm-29.jpg"/>
          <p:cNvPicPr>
            <a:picLocks noChangeAspect="1" noChangeArrowheads="1"/>
          </p:cNvPicPr>
          <p:nvPr/>
        </p:nvPicPr>
        <p:blipFill>
          <a:blip r:embed="rId2" cstate="print"/>
          <a:srcRect l="11392" r="582" b="13295"/>
          <a:stretch>
            <a:fillRect/>
          </a:stretch>
        </p:blipFill>
        <p:spPr bwMode="auto">
          <a:xfrm>
            <a:off x="1835696" y="1772816"/>
            <a:ext cx="556108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Дети, скажите, пожалуйста, с какой сказкой мы сегодня познакомились? Кто её написал? Понравилась вам сказка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Нарисуйте рисунок к каждой части сказки.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thumbs.dreamstime.com/b/%D1%86%D0%B2%D0%B5%D1%82%D0%B0%D1%81%D1%82%D0%B0%D1%8F-%D0%B8-%D1%8E%D1%81%D1%82%D1%80%D0%B0%D1%86%D0%B8%D1%8F-%D1%8F-%D1%81%D0%BA%D0%B0%D0%B7%D0%BA%D0%B8-%D0%BE-%D0%BF%D0%BE%D0%B2%D1%80%D0%B5%D0%B6-%D0%B5%D0%BD%D0%BD%D0%BE%D0%B9-%D1%83%D1%82%D0%BA%D0%B5-30245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088232" cy="2826179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6eac262ed2da0bb5132ec60d18f5166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149080"/>
            <a:ext cx="3584398" cy="2016224"/>
          </a:xfrm>
          <a:prstGeom prst="rect">
            <a:avLst/>
          </a:prstGeom>
          <a:noFill/>
        </p:spPr>
      </p:pic>
      <p:pic>
        <p:nvPicPr>
          <p:cNvPr id="21510" name="Picture 6" descr="https://illustrators.ru/uploads/illustration/image/859900/main_img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2664296" cy="293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Экран (4:3)</PresentationFormat>
  <Paragraphs>30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Интегрированное занятие  в подготовительной к школе группе  на тему: «Хромая уточка»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 в подготовительной к школе группе  на тему: «Хромая уточка»</dc:title>
  <dc:creator>Селины</dc:creator>
  <cp:lastModifiedBy>Селина Елена Александровна</cp:lastModifiedBy>
  <cp:revision>1</cp:revision>
  <dcterms:created xsi:type="dcterms:W3CDTF">2020-11-11T10:25:04Z</dcterms:created>
  <dcterms:modified xsi:type="dcterms:W3CDTF">2020-11-11T12:09:18Z</dcterms:modified>
</cp:coreProperties>
</file>