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5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2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1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4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8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0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7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8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2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E47F-FD55-455B-8D67-D2634F0B13C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2C61-8E1B-421F-9653-38FB7FE07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0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0"/>
            <a:ext cx="1238947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1122363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нтегрированного занятия по ознакомлению с окружающим, изобразительной деятельности и математике в средней группе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профессиях»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34" y="-135249"/>
            <a:ext cx="12409667" cy="69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1478" y="365124"/>
            <a:ext cx="6228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Льет осенний дождик,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зима.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тем, кто строит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Теплые дома!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свой труд тяжелый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 стране,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построил детский сад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тебе, и мне!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(Строитель)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91" y="3469481"/>
            <a:ext cx="44958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01" y="236713"/>
            <a:ext cx="2742786" cy="32413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9076" y="5423892"/>
            <a:ext cx="4094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строители? Что нужно строителям для работы? Какие машины им помогают?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093" y="38157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«Какой подъемный кран выше»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8" y="2292439"/>
            <a:ext cx="3605011" cy="4146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11" y="1878726"/>
            <a:ext cx="3654916" cy="4613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99" y="2055813"/>
            <a:ext cx="3293501" cy="43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40451" y="365125"/>
            <a:ext cx="5014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приятно людям есть, когда вкусна еда.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 хороших поваров еда вкусна всегда.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Жаркое, рыба, винегрет, окрошка и борщи,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Салат, котлеты и омлет, и булочки, и щи.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все свежее у них, ну как должно и быть,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 не может подгореть и не должна остыть.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( Повар)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276" y="301625"/>
            <a:ext cx="25908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7" y="3349625"/>
            <a:ext cx="4774406" cy="31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1837" y="365125"/>
            <a:ext cx="3769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«Суп или компот?»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33" y="3810000"/>
            <a:ext cx="301942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248" y="3810000"/>
            <a:ext cx="3019425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26687" y="902261"/>
            <a:ext cx="2023108" cy="1289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519" y="363973"/>
            <a:ext cx="2510326" cy="1616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4" y="1825625"/>
            <a:ext cx="1815921" cy="1815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582" y="2011295"/>
            <a:ext cx="2231406" cy="1630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3444" y="2164171"/>
            <a:ext cx="2388101" cy="15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6970" y="326996"/>
            <a:ext cx="4995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головка горяча, мы поскорей зовем врача.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Болит животик перед сном – опять врача мы позовем.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лечит папу с мамой и бабушку мою,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Меня, хоть я упрямый, он лечит всю семью.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гром гремит и дождь идет,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обязательно придет!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наш хороший, верный друг,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вылечит любой недуг.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(Врач)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31" y="386747"/>
            <a:ext cx="2771640" cy="3561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8596"/>
            <a:ext cx="4005330" cy="43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0894" y="365125"/>
            <a:ext cx="487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«Таблетки»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682" y="5665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нарисовать и закрасить круги - «таблетки» в квадратных отделениях.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027906"/>
            <a:ext cx="4533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8896" y="365125"/>
            <a:ext cx="4190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«Подскажи словечко»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0896" y="1638138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всех не сосчитать!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вы какие можете назвать?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Самолётом правит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(лётчик)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учит нас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здания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(строитель)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выкрасил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(маляр)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нам поёт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(певец)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Торговлей занят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(продавец)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болезней лечит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(врач)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Потушит в миг пожар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(пожарный)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Рыбу ловит нам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(рыбак)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на море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(моряк)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машине груз везёт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(шофёр)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жаркой кузнице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(кузнец)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знает молодец.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769" y="628091"/>
            <a:ext cx="2039031" cy="2020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748" y="1638137"/>
            <a:ext cx="2492599" cy="2471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986" y="4109964"/>
            <a:ext cx="3038160" cy="2256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418" y="4109964"/>
            <a:ext cx="2307968" cy="23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5425" y="4982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690688"/>
            <a:ext cx="7920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ебята, вам сегодня было интересно?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понравилась сегодня играть?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вам больше всего понравилось?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81" y="2891016"/>
            <a:ext cx="5131325" cy="34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339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Рамиль Бастамов</dc:creator>
  <cp:lastModifiedBy>Рамиль Бастамов</cp:lastModifiedBy>
  <cp:revision>13</cp:revision>
  <dcterms:created xsi:type="dcterms:W3CDTF">2020-10-27T04:18:46Z</dcterms:created>
  <dcterms:modified xsi:type="dcterms:W3CDTF">2020-10-27T16:22:18Z</dcterms:modified>
</cp:coreProperties>
</file>