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" initials="q" lastIdx="1" clrIdx="0">
    <p:extLst>
      <p:ext uri="{19B8F6BF-5375-455C-9EA6-DF929625EA0E}">
        <p15:presenceInfo xmlns:p15="http://schemas.microsoft.com/office/powerpoint/2012/main" userId="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1A25C-A8DF-4E80-AEB6-6814D577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DBD81D-078F-40E0-B944-B6062F7DD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B4B11-B517-4508-8099-FF56572A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A9204-0470-435F-88E6-45BCEEEA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1641A-BB5B-4A9C-A4FD-E19855F2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2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1F391-3BE3-4BE8-9B12-6E5B792F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5D9EF-3E7A-439E-B67D-66FEB66A5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C953C-8D02-46F4-B658-91466246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17867-7FC9-4943-98C4-31C979E9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A50BC-8E00-4626-B130-9DFB8759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ED28D1-CBA8-475F-A679-8013B70E5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5A1E33-2334-40FE-97AF-8966B7F36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EB7C8-BC82-4F4B-B2CF-4482258C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E5498-DD4A-40F9-B009-44DA167B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F389A-C83E-47AD-AB8D-BE1444EF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7748D-4227-4CD0-A9BD-20CA1730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5E748-DDE7-4FFD-8918-188C25EA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066F1-8ED9-4F54-B6D7-663872B3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0128D-9772-42C5-B705-079288BD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71FE9-4A38-42AB-9F5F-9C8B579B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92891-BDEE-44A5-BD05-98B0336F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CD84AA-83B4-4FA4-B46B-558763F26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C7A19-C819-4C8A-B4C3-35081AA5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FA0E8-CBD6-4321-8112-8D3ACD0B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8E7F4-2AEB-478B-8651-D5DC8ECC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7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DF46B-A743-4EF9-9F16-F1F93EC8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BD74E-26F3-4F24-A232-44DE370FE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7ADC1-92CC-4D49-A2BF-CC5DDB1F9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6C4352-B1C1-4EA5-91BE-A90505DA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E98B6-F614-4E3D-B27E-7A0441D6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A29628-A63A-48F4-9BC5-DD868FAC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74278-478B-4B14-871D-376580FD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995536-3807-4249-A948-B858F20D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EC1D7-1AD5-41D5-B725-A991543B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61002-C4DF-4CA1-B86E-7AACCC7B3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27AB47-4DF0-4673-9340-051139BED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D1479C-F708-433D-89BE-C189BB35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207688-EE72-4C04-8AF0-D3163D47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4021E7-9B7F-405A-A63A-8E2577D2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6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0A94C-FFBE-4679-B7AA-22782316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355E0F-4E37-44BD-B132-26B3559C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BAB7D8-E18D-4B7F-98D8-3C356CEA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EACFC2-1989-4ED4-89E0-F7610068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6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2C4CF5-F937-48F8-98EE-1D571F98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F0B63-87A5-4034-B7E7-ACB9C652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81FC01-F06F-498B-952D-52C3B4A8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7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D3C9F-877B-4006-8B26-09854EEB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2AB03-9998-4C83-9A4A-B5AD70F0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7241DF-3F02-49B2-A8D9-F30E7C3CD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331D1F-77EA-4246-92EE-ED0B11C0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B1042-B27E-447F-8EA2-D5CDB7FC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27F717-B1FC-4C81-8038-0DB8725A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A1EE-CBEF-40EB-81FC-43B4D5D9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862BC-C16B-4CF0-87CD-8786FE666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63B30E-0794-474A-A793-E080FC066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8C985-277F-4F6F-AAC3-A1C0853B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C5ECF8-3AFE-498B-AF26-B9A93274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F565A5-D568-40D5-9F83-619558ED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F99F1-F7DF-424E-81D9-35C69771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699C1-26C2-4682-8E45-E80E5B723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27A73-539D-4FE1-8C97-247E368CE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CF35-66E9-49FA-9433-E24A29605E5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663E52-A27D-4539-97B9-B3F94B58E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067D7-BB97-4AC0-B727-86D6D632F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890B-0A2F-4614-A0BA-3E972717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EBD3A-3B62-479C-BB6A-4055362FB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A46CA9-9D02-453B-BE0E-22223847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00C5A852-E7D7-4DA9-80F5-986792B6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761631-3428-4A5E-B1CD-59B7FCA1D6A1}"/>
              </a:ext>
            </a:extLst>
          </p:cNvPr>
          <p:cNvSpPr/>
          <p:nvPr/>
        </p:nvSpPr>
        <p:spPr>
          <a:xfrm>
            <a:off x="2729132" y="321055"/>
            <a:ext cx="7938868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«Олененок»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838BF7-4A00-46C0-A6E0-08F5F35AFE0D}"/>
              </a:ext>
            </a:extLst>
          </p:cNvPr>
          <p:cNvSpPr/>
          <p:nvPr/>
        </p:nvSpPr>
        <p:spPr>
          <a:xfrm>
            <a:off x="1702190" y="1928546"/>
            <a:ext cx="9373772" cy="4869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художественно-эстетического развития /лепка/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«Северный олень».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Васильева Анна Александровна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4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CA470-CE88-4FE2-A980-F5F7969E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AA52A-3C30-4ACA-BEFA-17D061162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4779D9B4-4E73-4CD9-872F-2E3BC62FA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7191" y="195534"/>
            <a:ext cx="784778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поделки, можно перенести их на стол для просушки, и убрать инструменты и материалы на свои места.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самое сложное/простое в изготовлении поделки? Что понравилось больше всего?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время прощаться. Всего доброго!</a:t>
            </a:r>
          </a:p>
        </p:txBody>
      </p:sp>
      <p:pic>
        <p:nvPicPr>
          <p:cNvPr id="1026" name="Picture 2" descr="https://iphsph.ru/images/stories/biblioteka/socium/ch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17" y="2408147"/>
            <a:ext cx="6410618" cy="4254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2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DA84F-E128-440D-9031-A79C3BCC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4FCD8-D298-4FBE-B39C-E7F98BDE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F759B53A-CE1B-47A7-ACD4-19892F16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8A5906-C2A7-4468-8199-3118A318D50E}"/>
              </a:ext>
            </a:extLst>
          </p:cNvPr>
          <p:cNvSpPr/>
          <p:nvPr/>
        </p:nvSpPr>
        <p:spPr>
          <a:xfrm>
            <a:off x="2862190" y="149300"/>
            <a:ext cx="6096000" cy="1757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по тундре лихо мчится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морозов не боится?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Угадайте, что за зверь я!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на лбу - деревья!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3558CD-F23F-4DDD-B98A-448E82A6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44" y="2041449"/>
            <a:ext cx="388869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518DA-FD75-4907-BD38-C2F63F4E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880DBF-3145-46AA-923C-03FEC3B05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CF0E81C5-B9D6-4133-8708-E5746F89B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FDCAA3-9FE2-4027-AC9E-F6BEB6FF2A2B}"/>
              </a:ext>
            </a:extLst>
          </p:cNvPr>
          <p:cNvSpPr/>
          <p:nvPr/>
        </p:nvSpPr>
        <p:spPr>
          <a:xfrm>
            <a:off x="465920" y="2920052"/>
            <a:ext cx="11125858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тундре без оленя нельзя. Нет оленя - нет транспорта, нет меховой одежды, нет еды. Оленьи шкуры согревают чум - дом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ненцов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Сверху и внутри чум покрыт оленьими шкурами. В самые морозные дни топится железная печка, и тогда в чуме очень тепло.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45E490-0109-4CC8-BD13-2753D8E7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87" y="82630"/>
            <a:ext cx="3813175" cy="2769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4C9F216-119B-4EE5-B690-EA4883257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3741" r="5711" b="2509"/>
          <a:stretch/>
        </p:blipFill>
        <p:spPr bwMode="auto">
          <a:xfrm>
            <a:off x="794956" y="237562"/>
            <a:ext cx="4569646" cy="2444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CFAC1431-7FD2-456E-8E8D-9ACDE5CF1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/>
          <a:stretch/>
        </p:blipFill>
        <p:spPr bwMode="auto">
          <a:xfrm>
            <a:off x="8027499" y="4350756"/>
            <a:ext cx="3369545" cy="2208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thno-park.ru/wp-content/uploads/2015/10/LTdG_Husz6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6" y="4218713"/>
            <a:ext cx="3384765" cy="2537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902F81D-4DFC-4871-84D3-5FD1C1CC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88" y="4239059"/>
            <a:ext cx="2056009" cy="249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02FC7-1E22-4E6F-B964-13412D3D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91E13-5392-4B47-90DA-DA15F11D1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E826E51D-4864-4B3D-935D-36C87F5E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F30A4B-759D-4210-8A42-ADC31B2296FF}"/>
              </a:ext>
            </a:extLst>
          </p:cNvPr>
          <p:cNvSpPr/>
          <p:nvPr/>
        </p:nvSpPr>
        <p:spPr>
          <a:xfrm>
            <a:off x="2001868" y="5247903"/>
            <a:ext cx="854377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Оленей запрягают в упряжку. И там, где машина не пройдёт по глубокому снегу, оленья упряжка быстро домчит куда нужно.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7CA321-E2E1-4025-A90D-143B1156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0" y="681037"/>
            <a:ext cx="4721168" cy="4196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E2F6DBA-8DE7-44FA-B677-103E87FD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0097"/>
            <a:ext cx="5547654" cy="370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1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6C518-B7EB-43EE-908C-6EF24F40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A9B1D-FEF8-4FFF-9B59-229330C61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C0791F49-6EC8-4C8C-A882-FDE76FC6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A2881D-9738-4E0B-881F-8A5F187A0C12}"/>
              </a:ext>
            </a:extLst>
          </p:cNvPr>
          <p:cNvSpPr/>
          <p:nvPr/>
        </p:nvSpPr>
        <p:spPr>
          <a:xfrm>
            <a:off x="182880" y="1388305"/>
            <a:ext cx="4460914" cy="4806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знаете ли вы, чем питаются олени? </a:t>
            </a:r>
          </a:p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 об этом, выбрав правильные ответы:</a:t>
            </a:r>
          </a:p>
          <a:p>
            <a:pPr>
              <a:lnSpc>
                <a:spcPct val="115000"/>
              </a:lnSpc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олени едят мясо, суп, картошку;</a:t>
            </a:r>
          </a:p>
          <a:p>
            <a:pPr>
              <a:lnSpc>
                <a:spcPct val="115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олени едят всё, что попадётся;</a:t>
            </a:r>
          </a:p>
          <a:p>
            <a:pPr>
              <a:lnSpc>
                <a:spcPct val="115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олени едят ягель - олений лишайник, который растёт в тундре, а также летом траву и грибы.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51C05F-EDB5-4CF4-A1C5-7E589C29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18" y="717409"/>
            <a:ext cx="3116190" cy="2072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16BCEB6-E8D9-49FB-9E97-EE4028BD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01" y="659093"/>
            <a:ext cx="3120723" cy="219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8BCF454-C801-4AC4-ABE9-0890B0EA4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574" y="3264404"/>
            <a:ext cx="2865275" cy="33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92332C7-7797-4B7D-9708-B6E05AEB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18" y="3933400"/>
            <a:ext cx="3392376" cy="2544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18B39-3952-46A3-98EB-3FD99BE5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5D6DE-5C04-431E-BA88-E6FA8DA9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DC08F698-CC40-405A-815F-34DAFF22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465B02-E0F8-4E0D-AB6B-70E5CDDAEB41}"/>
              </a:ext>
            </a:extLst>
          </p:cNvPr>
          <p:cNvSpPr/>
          <p:nvPr/>
        </p:nvSpPr>
        <p:spPr>
          <a:xfrm>
            <a:off x="295421" y="446293"/>
            <a:ext cx="9397218" cy="438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ctr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оленя дом большой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(складываем руками над головой крышу дома)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глядит в свое окно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(показываем руками перед собой квадратное окно)</a:t>
            </a: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Заяц по лесу бежит.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(изображаем бег на месте)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дверь к нему стучит.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(изображаем стук кулаком в дверь)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Тук-тук!                   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(стучим правой ногой в пол)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Дверь открой!              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(открываем дверь)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в лесу…    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(показываем большим пальцем за плечо)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Охотник злой!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(изображаем руками ружье)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двери открывай,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(делаем приглашающий жест - машем ладонью к себе)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Лапу мне давай!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(выставляем руку вперед ладонью наружу)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390B9-E7B2-45D9-9E40-9422187B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212" y="785657"/>
            <a:ext cx="3883489" cy="50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5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C5AE2-3286-4738-BB45-75650292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48170-90CE-4474-A340-54EBCC245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AE111876-1E17-42A8-A0D4-23E95080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F72898-A161-4800-9A74-99A7EFA91A5F}"/>
              </a:ext>
            </a:extLst>
          </p:cNvPr>
          <p:cNvSpPr/>
          <p:nvPr/>
        </p:nvSpPr>
        <p:spPr>
          <a:xfrm>
            <a:off x="1093725" y="955855"/>
            <a:ext cx="10679175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мы с вами слепим веселого олененка.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Посмотрите, какой он симпатичный. </a:t>
            </a:r>
          </a:p>
        </p:txBody>
      </p:sp>
      <p:pic>
        <p:nvPicPr>
          <p:cNvPr id="8194" name="Picture 2" descr="Лесной олень из пластилина">
            <a:extLst>
              <a:ext uri="{FF2B5EF4-FFF2-40B4-BE49-F238E27FC236}">
                <a16:creationId xmlns:a16="http://schemas.microsoft.com/office/drawing/2014/main" id="{5D3609EF-3AE9-4F8F-8ECE-5760986FD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4104"/>
          <a:stretch/>
        </p:blipFill>
        <p:spPr bwMode="auto">
          <a:xfrm>
            <a:off x="516018" y="2158751"/>
            <a:ext cx="4936308" cy="368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EBC504-0A4E-469C-9A51-9D2307AD76FD}"/>
              </a:ext>
            </a:extLst>
          </p:cNvPr>
          <p:cNvSpPr/>
          <p:nvPr/>
        </p:nvSpPr>
        <p:spPr>
          <a:xfrm>
            <a:off x="5452326" y="2596569"/>
            <a:ext cx="6739674" cy="290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олененка: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-Какие крупные части есть у олененка?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какую форму похожа голова, туловище? (обрисовывающий жест- сравнение с объемной формой – шар, столбик).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больше голова или туловище?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какую форму похожи ноги?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есть на голове на туловище?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790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B60EB-31AC-46AC-9BC0-0BC241FF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40474-6558-4B04-9942-672C9BC8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40DABC9A-4695-4B3C-AB74-538DFBAA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Лесной олень из пластилина шаг 2">
            <a:extLst>
              <a:ext uri="{FF2B5EF4-FFF2-40B4-BE49-F238E27FC236}">
                <a16:creationId xmlns:a16="http://schemas.microsoft.com/office/drawing/2014/main" id="{9429E033-E583-49B8-9B50-E16A81F4E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3" t="21713" r="31007" b="30552"/>
          <a:stretch/>
        </p:blipFill>
        <p:spPr bwMode="auto">
          <a:xfrm>
            <a:off x="3891396" y="681037"/>
            <a:ext cx="1673632" cy="1937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Лесной олень из пластилина шаг 3">
            <a:extLst>
              <a:ext uri="{FF2B5EF4-FFF2-40B4-BE49-F238E27FC236}">
                <a16:creationId xmlns:a16="http://schemas.microsoft.com/office/drawing/2014/main" id="{EA03B537-3870-4C9E-8BCE-898BBD562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t="16299" r="10207" b="22836"/>
          <a:stretch/>
        </p:blipFill>
        <p:spPr bwMode="auto">
          <a:xfrm>
            <a:off x="178176" y="1325074"/>
            <a:ext cx="3322388" cy="2053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Лесной олень из пластилина шаг 4">
            <a:extLst>
              <a:ext uri="{FF2B5EF4-FFF2-40B4-BE49-F238E27FC236}">
                <a16:creationId xmlns:a16="http://schemas.microsoft.com/office/drawing/2014/main" id="{40A7C43C-A6F9-47F8-947F-5F3D5B65B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6213" r="22605" b="21371"/>
          <a:stretch/>
        </p:blipFill>
        <p:spPr bwMode="auto">
          <a:xfrm>
            <a:off x="5916182" y="614236"/>
            <a:ext cx="2397721" cy="1937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Лесной олень из пластилина шаг 5">
            <a:extLst>
              <a:ext uri="{FF2B5EF4-FFF2-40B4-BE49-F238E27FC236}">
                <a16:creationId xmlns:a16="http://schemas.microsoft.com/office/drawing/2014/main" id="{0E05AF0D-B4B8-42D9-A22D-3A923EE8D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14203" r="17937" b="12613"/>
          <a:stretch/>
        </p:blipFill>
        <p:spPr bwMode="auto">
          <a:xfrm>
            <a:off x="8733003" y="903211"/>
            <a:ext cx="2498106" cy="2185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Лесной олень из пластилина шаг 6">
            <a:extLst>
              <a:ext uri="{FF2B5EF4-FFF2-40B4-BE49-F238E27FC236}">
                <a16:creationId xmlns:a16="http://schemas.microsoft.com/office/drawing/2014/main" id="{E6CC5A13-A3D0-4E27-B0FE-D2B4AE408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t="14516" r="17539" b="30907"/>
          <a:stretch/>
        </p:blipFill>
        <p:spPr bwMode="auto">
          <a:xfrm>
            <a:off x="704938" y="4197980"/>
            <a:ext cx="2842064" cy="2053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Лесной олень из пластилина шаг 7">
            <a:extLst>
              <a:ext uri="{FF2B5EF4-FFF2-40B4-BE49-F238E27FC236}">
                <a16:creationId xmlns:a16="http://schemas.microsoft.com/office/drawing/2014/main" id="{6C04D38F-53A0-4C00-BE6E-E675B2A76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5615" r="14287" b="22065"/>
          <a:stretch/>
        </p:blipFill>
        <p:spPr bwMode="auto">
          <a:xfrm>
            <a:off x="4385202" y="4239740"/>
            <a:ext cx="3165643" cy="2085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Лесной олень из пластилина шаг 8">
            <a:extLst>
              <a:ext uri="{FF2B5EF4-FFF2-40B4-BE49-F238E27FC236}">
                <a16:creationId xmlns:a16="http://schemas.microsoft.com/office/drawing/2014/main" id="{65DBC3C2-4EE0-416E-BC09-0B59732E1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11038"/>
          <a:stretch/>
        </p:blipFill>
        <p:spPr bwMode="auto">
          <a:xfrm>
            <a:off x="8389045" y="3938380"/>
            <a:ext cx="2842064" cy="2661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4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5E8BC-3EEB-45E4-8F38-D80D6932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6C55A-E14E-4E60-A56D-0C07051ED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тицы зимой">
            <a:extLst>
              <a:ext uri="{FF2B5EF4-FFF2-40B4-BE49-F238E27FC236}">
                <a16:creationId xmlns:a16="http://schemas.microsoft.com/office/drawing/2014/main" id="{B2FD790B-5BB7-42C2-9FD1-6232EA99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6" descr="Лесной олень из пластилина шаг 21">
            <a:extLst>
              <a:ext uri="{FF2B5EF4-FFF2-40B4-BE49-F238E27FC236}">
                <a16:creationId xmlns:a16="http://schemas.microsoft.com/office/drawing/2014/main" id="{00D6A7C8-27ED-4308-9594-4931C647E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5"/>
          <a:stretch/>
        </p:blipFill>
        <p:spPr bwMode="auto">
          <a:xfrm>
            <a:off x="8319120" y="3895154"/>
            <a:ext cx="3571023" cy="2416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Лесной олень из пластилина шаг 19">
            <a:extLst>
              <a:ext uri="{FF2B5EF4-FFF2-40B4-BE49-F238E27FC236}">
                <a16:creationId xmlns:a16="http://schemas.microsoft.com/office/drawing/2014/main" id="{5214393C-EF8E-4DFE-9598-C2D11EE38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7170" b="26848"/>
          <a:stretch/>
        </p:blipFill>
        <p:spPr bwMode="auto">
          <a:xfrm>
            <a:off x="4296626" y="4631384"/>
            <a:ext cx="3390083" cy="1841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Лесной олень из пластилина шаг 17">
            <a:extLst>
              <a:ext uri="{FF2B5EF4-FFF2-40B4-BE49-F238E27FC236}">
                <a16:creationId xmlns:a16="http://schemas.microsoft.com/office/drawing/2014/main" id="{DBBD5C81-9B26-411D-81C8-926127600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 b="17756"/>
          <a:stretch/>
        </p:blipFill>
        <p:spPr bwMode="auto">
          <a:xfrm>
            <a:off x="5599568" y="2661265"/>
            <a:ext cx="2406037" cy="1477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Лесной олень из пластилина шаг 16">
            <a:extLst>
              <a:ext uri="{FF2B5EF4-FFF2-40B4-BE49-F238E27FC236}">
                <a16:creationId xmlns:a16="http://schemas.microsoft.com/office/drawing/2014/main" id="{B5D6959A-6D85-4220-9F40-E08C5416C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3" t="19824" r="22749" b="36357"/>
          <a:stretch/>
        </p:blipFill>
        <p:spPr bwMode="auto">
          <a:xfrm>
            <a:off x="2944753" y="2896878"/>
            <a:ext cx="2199462" cy="1401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Лесной олень из пластилина шаг 15">
            <a:extLst>
              <a:ext uri="{FF2B5EF4-FFF2-40B4-BE49-F238E27FC236}">
                <a16:creationId xmlns:a16="http://schemas.microsoft.com/office/drawing/2014/main" id="{9223552B-07C4-4A93-85D1-F4961938A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21339" r="19433" b="27969"/>
          <a:stretch/>
        </p:blipFill>
        <p:spPr bwMode="auto">
          <a:xfrm>
            <a:off x="393950" y="3498820"/>
            <a:ext cx="2199461" cy="1396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Лесной олень из пластилина шаг 14">
            <a:extLst>
              <a:ext uri="{FF2B5EF4-FFF2-40B4-BE49-F238E27FC236}">
                <a16:creationId xmlns:a16="http://schemas.microsoft.com/office/drawing/2014/main" id="{7E34E400-B75E-4E6C-9007-C8748BC9E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11512" r="15720" b="31787"/>
          <a:stretch/>
        </p:blipFill>
        <p:spPr bwMode="auto">
          <a:xfrm>
            <a:off x="8529029" y="324133"/>
            <a:ext cx="2406036" cy="1549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Лесной олень из пластилина шаг 13">
            <a:extLst>
              <a:ext uri="{FF2B5EF4-FFF2-40B4-BE49-F238E27FC236}">
                <a16:creationId xmlns:a16="http://schemas.microsoft.com/office/drawing/2014/main" id="{3038140D-67BE-449B-B762-DC0749633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3654" r="24054" b="30047"/>
          <a:stretch/>
        </p:blipFill>
        <p:spPr bwMode="auto">
          <a:xfrm>
            <a:off x="5280673" y="365125"/>
            <a:ext cx="2406036" cy="1861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7A0623-3FD1-4E3D-8757-AA569A53C0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749" y="797549"/>
            <a:ext cx="1896020" cy="2060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37DA48-4A26-4378-8D83-4E846C8E6D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577" y="521644"/>
            <a:ext cx="2395936" cy="1841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827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408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q</cp:lastModifiedBy>
  <cp:revision>13</cp:revision>
  <dcterms:created xsi:type="dcterms:W3CDTF">2020-12-07T04:37:34Z</dcterms:created>
  <dcterms:modified xsi:type="dcterms:W3CDTF">2020-12-09T05:56:42Z</dcterms:modified>
</cp:coreProperties>
</file>